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745" r:id="rId1"/>
  </p:sldMasterIdLst>
  <p:notesMasterIdLst>
    <p:notesMasterId r:id="rId4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450" r:id="rId17"/>
    <p:sldId id="272" r:id="rId18"/>
    <p:sldId id="273" r:id="rId19"/>
    <p:sldId id="274" r:id="rId20"/>
    <p:sldId id="275" r:id="rId21"/>
    <p:sldId id="276" r:id="rId22"/>
    <p:sldId id="277" r:id="rId23"/>
    <p:sldId id="288" r:id="rId24"/>
    <p:sldId id="278" r:id="rId25"/>
    <p:sldId id="279" r:id="rId26"/>
    <p:sldId id="280" r:id="rId27"/>
    <p:sldId id="281" r:id="rId28"/>
    <p:sldId id="284" r:id="rId29"/>
    <p:sldId id="285" r:id="rId30"/>
    <p:sldId id="286" r:id="rId31"/>
    <p:sldId id="289" r:id="rId32"/>
    <p:sldId id="446" r:id="rId33"/>
    <p:sldId id="452" r:id="rId34"/>
    <p:sldId id="453" r:id="rId35"/>
    <p:sldId id="445" r:id="rId36"/>
    <p:sldId id="282" r:id="rId37"/>
    <p:sldId id="457" r:id="rId38"/>
    <p:sldId id="287" r:id="rId39"/>
    <p:sldId id="449" r:id="rId40"/>
    <p:sldId id="458" r:id="rId41"/>
    <p:sldId id="454" r:id="rId42"/>
    <p:sldId id="456" r:id="rId43"/>
    <p:sldId id="455" r:id="rId44"/>
  </p:sldIdLst>
  <p:sldSz cx="18288000" cy="10287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878282"/>
    <a:srgbClr val="7F7F7F"/>
    <a:srgbClr val="FF0100"/>
    <a:srgbClr val="D6D668"/>
    <a:srgbClr val="F4F4F4"/>
    <a:srgbClr val="565050"/>
    <a:srgbClr val="B8AD27"/>
    <a:srgbClr val="82BE53"/>
    <a:srgbClr val="E7F0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66"/>
    <p:restoredTop sz="94559"/>
  </p:normalViewPr>
  <p:slideViewPr>
    <p:cSldViewPr snapToGrid="0">
      <p:cViewPr varScale="1">
        <p:scale>
          <a:sx n="99" d="100"/>
          <a:sy n="99" d="100"/>
        </p:scale>
        <p:origin x="2384" y="184"/>
      </p:cViewPr>
      <p:guideLst/>
    </p:cSldViewPr>
  </p:slideViewPr>
  <p:notesTextViewPr>
    <p:cViewPr>
      <p:scale>
        <a:sx n="85" d="100"/>
        <a:sy n="8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de-DE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7.0244499999999998E-3"/>
          <c:y val="7.0244499999999998E-3"/>
          <c:w val="0.98595100000000002"/>
          <c:h val="0.97345099999999996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868282"/>
            </a:solidFill>
            <a:ln w="6350" cap="flat">
              <a:solidFill>
                <a:srgbClr val="FFFFFF"/>
              </a:solidFill>
              <a:prstDash val="solid"/>
              <a:miter lim="8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88EF-E94E-A5D8-96A9D34B5E2D}"/>
              </c:ext>
            </c:extLst>
          </c:dPt>
          <c:dPt>
            <c:idx val="1"/>
            <c:bubble3D val="0"/>
            <c:spPr>
              <a:solidFill>
                <a:srgbClr val="F8E71C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3-88EF-E94E-A5D8-96A9D34B5E2D}"/>
              </c:ext>
            </c:extLst>
          </c:dPt>
          <c:dPt>
            <c:idx val="2"/>
            <c:bubble3D val="0"/>
            <c:spPr>
              <a:solidFill>
                <a:srgbClr val="B6AD43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8EF-E94E-A5D8-96A9D34B5E2D}"/>
              </c:ext>
            </c:extLst>
          </c:dPt>
          <c:dPt>
            <c:idx val="3"/>
            <c:bubble3D val="0"/>
            <c:spPr>
              <a:solidFill>
                <a:srgbClr val="555050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7-88EF-E94E-A5D8-96A9D34B5E2D}"/>
              </c:ext>
            </c:extLst>
          </c:dPt>
          <c:dPt>
            <c:idx val="4"/>
            <c:bubble3D val="0"/>
            <c:spPr>
              <a:solidFill>
                <a:srgbClr val="958A2A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9-88EF-E94E-A5D8-96A9D34B5E2D}"/>
              </c:ext>
            </c:extLst>
          </c:dPt>
          <c:dPt>
            <c:idx val="5"/>
            <c:bubble3D val="0"/>
            <c:spPr>
              <a:solidFill>
                <a:srgbClr val="C3BBBB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B-88EF-E94E-A5D8-96A9D34B5E2D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pPr>
                      <a:defRPr sz="258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ED0CDB7C-60B2-CF4F-8892-D8F4E021672C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258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8EF-E94E-A5D8-96A9D34B5E2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pPr>
                      <a:defRPr sz="258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3BAF7DB0-8BE5-6A4A-AFD6-5C0EBBAAB265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258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88EF-E94E-A5D8-96A9D34B5E2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pPr>
                      <a:defRPr sz="258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7901B77E-A864-3040-B589-E6C783FC548B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258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88EF-E94E-A5D8-96A9D34B5E2D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pPr>
                      <a:defRPr sz="258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4ED46577-CFDE-C642-B380-CFBD0190A730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258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88EF-E94E-A5D8-96A9D34B5E2D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pPr>
                      <a:defRPr sz="258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AF3A63B3-BFB4-9F4F-A9A6-07579E2B0DAB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258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88EF-E94E-A5D8-96A9D34B5E2D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pPr>
                      <a:defRPr sz="258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0518E1C9-07F8-A146-8E84-2D9B1862CF1F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258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88EF-E94E-A5D8-96A9D34B5E2D}"/>
                </c:ext>
              </c:extLst>
            </c:dLbl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580" b="0" i="0" u="none" strike="noStrike">
                    <a:solidFill>
                      <a:srgbClr val="000000"/>
                    </a:solidFill>
                    <a:latin typeface="Calibri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Sheet1!$B$1:$G$1</c:f>
              <c:strCache>
                <c:ptCount val="6"/>
                <c:pt idx="0">
                  <c:v>April</c:v>
                </c:pt>
                <c:pt idx="1">
                  <c:v>Mai</c:v>
                </c:pt>
                <c:pt idx="2">
                  <c:v>Juni</c:v>
                </c:pt>
                <c:pt idx="3">
                  <c:v>Juli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91</c:v>
                </c:pt>
                <c:pt idx="1">
                  <c:v>76</c:v>
                </c:pt>
                <c:pt idx="2">
                  <c:v>28</c:v>
                </c:pt>
                <c:pt idx="3">
                  <c:v>26</c:v>
                </c:pt>
                <c:pt idx="4">
                  <c:v>21</c:v>
                </c:pt>
                <c:pt idx="5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88EF-E94E-A5D8-96A9D34B5E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de-DE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003F64"/>
            </a:solidFill>
            <a:ln w="6350" cap="flat">
              <a:solidFill>
                <a:srgbClr val="FFFFFF"/>
              </a:solidFill>
              <a:prstDash val="solid"/>
              <a:miter lim="8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F1F7-5F4C-8DB5-5DADAFDBB992}"/>
              </c:ext>
            </c:extLst>
          </c:dPt>
          <c:dPt>
            <c:idx val="1"/>
            <c:bubble3D val="0"/>
            <c:spPr>
              <a:solidFill>
                <a:srgbClr val="0069A5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F7-5F4C-8DB5-5DADAFDBB992}"/>
              </c:ext>
            </c:extLst>
          </c:dPt>
          <c:dPt>
            <c:idx val="2"/>
            <c:bubble3D val="0"/>
            <c:spPr>
              <a:solidFill>
                <a:srgbClr val="555050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5-F1F7-5F4C-8DB5-5DADAFDBB992}"/>
              </c:ext>
            </c:extLst>
          </c:dPt>
          <c:dPt>
            <c:idx val="3"/>
            <c:bubble3D val="0"/>
            <c:explosion val="1"/>
            <c:spPr>
              <a:solidFill>
                <a:srgbClr val="0069A5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F7-5F4C-8DB5-5DADAFDBB992}"/>
              </c:ext>
            </c:extLst>
          </c:dPt>
          <c:dPt>
            <c:idx val="4"/>
            <c:bubble3D val="0"/>
            <c:spPr>
              <a:solidFill>
                <a:srgbClr val="868282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9-F1F7-5F4C-8DB5-5DADAFDBB992}"/>
              </c:ext>
            </c:extLst>
          </c:dPt>
          <c:dPt>
            <c:idx val="5"/>
            <c:bubble3D val="0"/>
            <c:spPr>
              <a:solidFill>
                <a:srgbClr val="007BC2"/>
              </a:solidFill>
              <a:ln w="6350" cap="flat">
                <a:solidFill>
                  <a:srgbClr val="FFFFFF"/>
                </a:solidFill>
                <a:prstDash val="solid"/>
                <a:miter lim="8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B-F1F7-5F4C-8DB5-5DADAFDBB99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pPr>
                      <a:defRPr sz="1800" b="0" i="0" u="none" strike="noStrike">
                        <a:solidFill>
                          <a:srgbClr val="FFFFFF"/>
                        </a:solidFill>
                        <a:latin typeface="Calibri"/>
                      </a:defRPr>
                    </a:pPr>
                    <a:fld id="{FC58F981-48F8-C641-8AF6-A72E48D0DCB4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1800" b="0" i="0" u="none" strike="noStrike">
                          <a:solidFill>
                            <a:srgbClr val="FFFFFF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1F7-5F4C-8DB5-5DADAFDBB99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pPr>
                      <a:defRPr sz="1800" b="0" i="0" u="none" strike="noStrike">
                        <a:solidFill>
                          <a:srgbClr val="FFFFFF"/>
                        </a:solidFill>
                        <a:latin typeface="Calibri"/>
                      </a:defRPr>
                    </a:pPr>
                    <a:fld id="{67CAED10-DFC3-974C-99DF-ED830CEFECB7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1800" b="0" i="0" u="none" strike="noStrike">
                          <a:solidFill>
                            <a:srgbClr val="FFFFFF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1F7-5F4C-8DB5-5DADAFDBB992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pPr>
                      <a:defRPr sz="1800" b="0" i="0" u="none" strike="noStrike">
                        <a:solidFill>
                          <a:srgbClr val="FFFFFF"/>
                        </a:solidFill>
                        <a:latin typeface="Calibri"/>
                      </a:defRPr>
                    </a:pPr>
                    <a:fld id="{6618DBF5-C018-024F-8185-EEF0E86E0ECB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1800" b="0" i="0" u="none" strike="noStrike">
                          <a:solidFill>
                            <a:srgbClr val="FFFFFF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1F7-5F4C-8DB5-5DADAFDBB99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pPr>
                      <a:defRPr sz="1800" b="0" i="0" u="none" strike="noStrike">
                        <a:solidFill>
                          <a:srgbClr val="FFFFFF"/>
                        </a:solidFill>
                        <a:latin typeface="Calibri"/>
                      </a:defRPr>
                    </a:pPr>
                    <a:fld id="{376DCFA3-2A45-A040-AD9E-C5495579DA08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1800" b="0" i="0" u="none" strike="noStrike">
                          <a:solidFill>
                            <a:srgbClr val="FFFFFF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F1F7-5F4C-8DB5-5DADAFDBB992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pPr>
                      <a:defRPr sz="180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87F9D39B-B277-DB4C-9838-09413E98EFFC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180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F1F7-5F4C-8DB5-5DADAFDBB992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pPr>
                      <a:defRPr sz="1800" b="0" i="0" u="none" strike="noStrike">
                        <a:solidFill>
                          <a:srgbClr val="000000"/>
                        </a:solidFill>
                        <a:latin typeface="Calibri"/>
                      </a:defRPr>
                    </a:pPr>
                    <a:fld id="{1A271F6C-C55D-4E41-A4D0-3055C4D29828}" type="PERCENTAGE">
                      <a:rPr lang="en-US" b="0" i="0">
                        <a:latin typeface="Myriad Pro" panose="020B0503030403020204" pitchFamily="34" charset="0"/>
                      </a:rPr>
                      <a:pPr>
                        <a:defRPr sz="1800" b="0" i="0" u="none" strike="noStrike">
                          <a:solidFill>
                            <a:srgbClr val="000000"/>
                          </a:solidFill>
                          <a:latin typeface="Calibri"/>
                        </a:defRPr>
                      </a:pPr>
                      <a:t>[PROZENTSATZ]</a:t>
                    </a:fld>
                    <a:endParaRPr lang="de-DE"/>
                  </a:p>
                </c:rich>
              </c:tx>
              <c:numFmt formatCode="#,##0%" sourceLinked="0"/>
              <c:spPr/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F1F7-5F4C-8DB5-5DADAFDBB992}"/>
                </c:ext>
              </c:extLst>
            </c:dLbl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0" i="0" u="none" strike="noStrike">
                    <a:solidFill>
                      <a:srgbClr val="FFFFFF"/>
                    </a:solidFill>
                    <a:latin typeface="Calibri"/>
                  </a:defRPr>
                </a:pPr>
                <a:endParaRPr lang="de-DE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Sheet1!$B$1:$G$1</c:f>
              <c:strCache>
                <c:ptCount val="6"/>
                <c:pt idx="0">
                  <c:v>April</c:v>
                </c:pt>
                <c:pt idx="1">
                  <c:v>Mai</c:v>
                </c:pt>
                <c:pt idx="2">
                  <c:v>Juni</c:v>
                </c:pt>
                <c:pt idx="3">
                  <c:v>Juli</c:v>
                </c:pt>
                <c:pt idx="4">
                  <c:v>August</c:v>
                </c:pt>
                <c:pt idx="5">
                  <c:v>September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91</c:v>
                </c:pt>
                <c:pt idx="1">
                  <c:v>76</c:v>
                </c:pt>
                <c:pt idx="2">
                  <c:v>28</c:v>
                </c:pt>
                <c:pt idx="3">
                  <c:v>26</c:v>
                </c:pt>
                <c:pt idx="4">
                  <c:v>21</c:v>
                </c:pt>
                <c:pt idx="5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F1F7-5F4C-8DB5-5DADAFDBB9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 b="0" i="0">
        <a:latin typeface="Myriad Pro" panose="020B0503030403020204" pitchFamily="34" charset="0"/>
        <a:ea typeface="Myriad Pro" panose="020B0503030403020204" pitchFamily="34" charset="0"/>
        <a:cs typeface="Calibri"/>
        <a:sym typeface="Calibri"/>
      </a:defRPr>
    </a:lvl1pPr>
    <a:lvl2pPr indent="228600" defTabSz="457200" latinLnBrk="0">
      <a:defRPr sz="1200">
        <a:latin typeface="Calibri"/>
        <a:ea typeface="Calibri"/>
        <a:cs typeface="Calibri"/>
        <a:sym typeface="Calibri"/>
      </a:defRPr>
    </a:lvl2pPr>
    <a:lvl3pPr indent="457200" defTabSz="457200" latinLnBrk="0">
      <a:defRPr sz="1200">
        <a:latin typeface="Calibri"/>
        <a:ea typeface="Calibri"/>
        <a:cs typeface="Calibri"/>
        <a:sym typeface="Calibri"/>
      </a:defRPr>
    </a:lvl3pPr>
    <a:lvl4pPr indent="685800" defTabSz="457200" latinLnBrk="0">
      <a:defRPr sz="1200">
        <a:latin typeface="Calibri"/>
        <a:ea typeface="Calibri"/>
        <a:cs typeface="Calibri"/>
        <a:sym typeface="Calibri"/>
      </a:defRPr>
    </a:lvl4pPr>
    <a:lvl5pPr indent="914400" defTabSz="457200" latinLnBrk="0">
      <a:defRPr sz="1200">
        <a:latin typeface="Calibri"/>
        <a:ea typeface="Calibri"/>
        <a:cs typeface="Calibri"/>
        <a:sym typeface="Calibri"/>
      </a:defRPr>
    </a:lvl5pPr>
    <a:lvl6pPr indent="1143000" defTabSz="457200" latinLnBrk="0">
      <a:defRPr sz="1200">
        <a:latin typeface="Calibri"/>
        <a:ea typeface="Calibri"/>
        <a:cs typeface="Calibri"/>
        <a:sym typeface="Calibri"/>
      </a:defRPr>
    </a:lvl6pPr>
    <a:lvl7pPr indent="1371600" defTabSz="457200" latinLnBrk="0">
      <a:defRPr sz="1200">
        <a:latin typeface="Calibri"/>
        <a:ea typeface="Calibri"/>
        <a:cs typeface="Calibri"/>
        <a:sym typeface="Calibri"/>
      </a:defRPr>
    </a:lvl7pPr>
    <a:lvl8pPr indent="1600200" defTabSz="457200" latinLnBrk="0">
      <a:defRPr sz="1200">
        <a:latin typeface="Calibri"/>
        <a:ea typeface="Calibri"/>
        <a:cs typeface="Calibri"/>
        <a:sym typeface="Calibri"/>
      </a:defRPr>
    </a:lvl8pPr>
    <a:lvl9pPr indent="1828800" defTabSz="457200" latinLnBrk="0">
      <a:defRPr sz="1200">
        <a:latin typeface="Calibri"/>
        <a:ea typeface="Calibri"/>
        <a:cs typeface="Calibri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243722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79677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2009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73044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01633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686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de-DE" altLang="de-DE" dirty="0"/>
          </a:p>
        </p:txBody>
      </p:sp>
      <p:sp>
        <p:nvSpPr>
          <p:cNvPr id="36867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6F639D31-BFB2-0B49-BDA8-E5857DB800F0}" type="slidenum">
              <a:rPr lang="de-DE" altLang="de-DE" sz="1200"/>
              <a:pPr/>
              <a:t>32</a:t>
            </a:fld>
            <a:endParaRPr lang="de-DE" altLang="de-DE" sz="1200"/>
          </a:p>
        </p:txBody>
      </p:sp>
    </p:spTree>
    <p:extLst>
      <p:ext uri="{BB962C8B-B14F-4D97-AF65-F5344CB8AC3E}">
        <p14:creationId xmlns:p14="http://schemas.microsoft.com/office/powerpoint/2010/main" val="667427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21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de-DE" altLang="de-DE" dirty="0"/>
          </a:p>
        </p:txBody>
      </p:sp>
      <p:sp>
        <p:nvSpPr>
          <p:cNvPr id="9219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44753DB4-3D55-F14C-8C07-FB36FFE312C2}" type="slidenum">
              <a:rPr lang="de-DE" altLang="de-DE" sz="1200"/>
              <a:pPr/>
              <a:t>35</a:t>
            </a:fld>
            <a:endParaRPr lang="de-DE" altLang="de-DE" sz="1200"/>
          </a:p>
        </p:txBody>
      </p:sp>
    </p:spTree>
    <p:extLst>
      <p:ext uri="{BB962C8B-B14F-4D97-AF65-F5344CB8AC3E}">
        <p14:creationId xmlns:p14="http://schemas.microsoft.com/office/powerpoint/2010/main" val="9356899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5366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437856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84373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85E0E9-4133-CBAD-D699-7BD9A6C25D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236" y="4633200"/>
            <a:ext cx="15427542" cy="429978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lnSpc>
                <a:spcPts val="8400"/>
              </a:lnSpc>
              <a:defRPr sz="8000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pic>
        <p:nvPicPr>
          <p:cNvPr id="9" name="SUM-Logo_CMYK-35mm.pdf" descr="SUM-Logo_CMYK-35mm.pdf">
            <a:extLst>
              <a:ext uri="{FF2B5EF4-FFF2-40B4-BE49-F238E27FC236}">
                <a16:creationId xmlns:a16="http://schemas.microsoft.com/office/drawing/2014/main" id="{3FF8B01C-BA85-EE9B-CEE3-98230F9351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2400" y="872400"/>
            <a:ext cx="3810001" cy="116940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214687092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D846CCC-634B-1EE6-2091-08F5F57F0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200" y="2316753"/>
            <a:ext cx="11466900" cy="6527007"/>
          </a:xfrm>
        </p:spPr>
        <p:txBody>
          <a:bodyPr>
            <a:normAutofit/>
          </a:bodyPr>
          <a:lstStyle>
            <a:lvl1pPr marL="507600" indent="-5076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76325" indent="-5207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tabLst/>
              <a:defRPr sz="2200" spc="40" baseline="0"/>
            </a:lvl2pPr>
            <a:lvl3pPr marL="1603375" indent="-506413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tabLst/>
              <a:defRPr sz="2200" spc="40" baseline="0"/>
            </a:lvl3pPr>
            <a:lvl4pPr marL="2400300" indent="-3429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8A709F8-CCC0-D703-13E5-ACF0E4B2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9620816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ues Kap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>
            <a:extLst>
              <a:ext uri="{FF2B5EF4-FFF2-40B4-BE49-F238E27FC236}">
                <a16:creationId xmlns:a16="http://schemas.microsoft.com/office/drawing/2014/main" id="{C8243D41-2AEE-AB6E-A8C5-10429F360819}"/>
              </a:ext>
            </a:extLst>
          </p:cNvPr>
          <p:cNvSpPr/>
          <p:nvPr userDrawn="1"/>
        </p:nvSpPr>
        <p:spPr>
          <a:xfrm>
            <a:off x="-1" y="0"/>
            <a:ext cx="18418629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F7571E0-30C8-A5D3-173F-1B6FD1651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200" y="4708800"/>
            <a:ext cx="15773400" cy="2410457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ts val="7600"/>
              </a:lnSpc>
              <a:defRPr sz="10000" cap="all" spc="200" baseline="0">
                <a:solidFill>
                  <a:schemeClr val="accent5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2">
            <a:extLst>
              <a:ext uri="{FF2B5EF4-FFF2-40B4-BE49-F238E27FC236}">
                <a16:creationId xmlns:a16="http://schemas.microsoft.com/office/drawing/2014/main" id="{65E5B07B-8A0B-3632-DE26-23A436878D1B}"/>
              </a:ext>
            </a:extLst>
          </p:cNvPr>
          <p:cNvSpPr/>
          <p:nvPr userDrawn="1"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sz="8000" b="1" spc="15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lang="de-DE" dirty="0"/>
              <a:t>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87643832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folie">
    <p:bg>
      <p:bgPr>
        <a:gradFill>
          <a:gsLst>
            <a:gs pos="0">
              <a:schemeClr val="accent1"/>
            </a:gs>
            <a:gs pos="100000">
              <a:schemeClr val="accent5"/>
            </a:gs>
          </a:gsLst>
          <a:lin ang="3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9B6A5B-8E56-97CD-CE20-99879F3AD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600" y="2552400"/>
            <a:ext cx="16214271" cy="458754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lnSpc>
                <a:spcPts val="7800"/>
              </a:lnSpc>
              <a:defRPr sz="10000" cap="all" spc="200" baseline="0">
                <a:solidFill>
                  <a:schemeClr val="accent5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Textplatzhalter 3">
            <a:extLst>
              <a:ext uri="{FF2B5EF4-FFF2-40B4-BE49-F238E27FC236}">
                <a16:creationId xmlns:a16="http://schemas.microsoft.com/office/drawing/2014/main" id="{AD1CB1D2-4C1F-6A5B-4101-5B2A69471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3604" y="7394745"/>
            <a:ext cx="4227496" cy="107012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52205550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3F1D0B8-8443-493D-C189-85D80BB89C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200" y="2738438"/>
            <a:ext cx="7772400" cy="6527007"/>
          </a:xfrm>
        </p:spPr>
        <p:txBody>
          <a:bodyPr>
            <a:normAutofit/>
          </a:bodyPr>
          <a:lstStyle>
            <a:lvl1pPr marL="3429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287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2pPr>
            <a:lvl3pPr marL="17145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3pPr>
            <a:lvl4pPr marL="24003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D9A494A-F06C-36DB-29F2-A95899459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50D75445-2605-8EBF-9E3A-163C90420BD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902648" y="2738438"/>
            <a:ext cx="7772400" cy="6527007"/>
          </a:xfrm>
        </p:spPr>
        <p:txBody>
          <a:bodyPr>
            <a:normAutofit/>
          </a:bodyPr>
          <a:lstStyle>
            <a:lvl1pPr marL="3429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1pPr>
            <a:lvl2pPr marL="10287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2pPr>
            <a:lvl3pPr marL="17145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3pPr>
            <a:lvl4pPr marL="24003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4pPr>
            <a:lvl5pPr marL="3086100" indent="-342900">
              <a:lnSpc>
                <a:spcPts val="2640"/>
              </a:lnSpc>
              <a:spcBef>
                <a:spcPts val="2100"/>
              </a:spcBef>
              <a:buClr>
                <a:schemeClr val="accent1"/>
              </a:buClr>
              <a:buFont typeface="Systemschrift Normal"/>
              <a:buChar char="→"/>
              <a:defRPr sz="2200" spc="40" baseline="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12943965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01795AA-59DF-92A3-E17C-EBB3D5C4F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3200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4429E698-1C56-2CA6-7858-1C33521E9E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3200" y="3333070"/>
            <a:ext cx="7736681" cy="5526882"/>
          </a:xfrm>
        </p:spPr>
        <p:txBody>
          <a:bodyPr>
            <a:normAutofit/>
          </a:bodyPr>
          <a:lstStyle>
            <a:lvl1pPr marL="627063" indent="-6270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1pPr>
            <a:lvl2pPr marL="1338263" indent="-6524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2pPr>
            <a:lvl3pPr marL="2051050" indent="-67945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3pPr>
            <a:lvl4pPr marL="24003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4pPr>
            <a:lvl5pPr marL="30861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AC1770D6-82F7-51CB-3057-A8B8FF9CC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776CE993-AE03-7187-9263-E4EAFE7BFCE0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9237728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" name="Inhaltsplatzhalter 3">
            <a:extLst>
              <a:ext uri="{FF2B5EF4-FFF2-40B4-BE49-F238E27FC236}">
                <a16:creationId xmlns:a16="http://schemas.microsoft.com/office/drawing/2014/main" id="{F65833EB-7925-0756-D011-E1555B7F3E3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9217883" y="3333070"/>
            <a:ext cx="7736681" cy="5526882"/>
          </a:xfrm>
        </p:spPr>
        <p:txBody>
          <a:bodyPr>
            <a:normAutofit/>
          </a:bodyPr>
          <a:lstStyle>
            <a:lvl1pPr marL="627063" indent="-6270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1pPr>
            <a:lvl2pPr marL="1338263" indent="-652463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2pPr>
            <a:lvl3pPr marL="2051050" indent="-67945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tabLst/>
              <a:defRPr sz="2200"/>
            </a:lvl3pPr>
            <a:lvl4pPr marL="24003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4pPr>
            <a:lvl5pPr marL="3086100" indent="-342900">
              <a:lnSpc>
                <a:spcPts val="3000"/>
              </a:lnSpc>
              <a:buClr>
                <a:schemeClr val="accent1"/>
              </a:buClr>
              <a:buFont typeface="Systemschrift Normal"/>
              <a:buChar char="→"/>
              <a:defRPr sz="22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67134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>
            <a:extLst>
              <a:ext uri="{FF2B5EF4-FFF2-40B4-BE49-F238E27FC236}">
                <a16:creationId xmlns:a16="http://schemas.microsoft.com/office/drawing/2014/main" id="{643E5C69-A677-7B3E-562D-3914D239B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0"/>
            <a:ext cx="11466900" cy="12538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35557426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11069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4EE6F7-0F9A-AD4D-E831-E21E3B5C2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725" y="608879"/>
            <a:ext cx="7736155" cy="15392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lnSpc>
                <a:spcPts val="5000"/>
              </a:lnSpc>
              <a:defRPr sz="5400" cap="all" spc="100" baseline="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45D0AC-05E5-7C96-3E6D-9A979DA0EA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9144000" y="0"/>
            <a:ext cx="9144000" cy="10287000"/>
          </a:xfrm>
        </p:spPr>
        <p:txBody>
          <a:bodyPr anchor="ctr" anchorCtr="0"/>
          <a:lstStyle>
            <a:lvl1pPr marL="0" indent="0" algn="ctr">
              <a:lnSpc>
                <a:spcPts val="5400"/>
              </a:lnSpc>
              <a:buNone/>
              <a:defRPr sz="4800">
                <a:solidFill>
                  <a:schemeClr val="accent6"/>
                </a:solidFill>
              </a:defRPr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4303CC4-F97F-0192-DC12-DA4E37B23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3726" y="3216552"/>
            <a:ext cx="7736155" cy="5053285"/>
          </a:xfrm>
        </p:spPr>
        <p:txBody>
          <a:bodyPr>
            <a:normAutofit/>
          </a:bodyPr>
          <a:lstStyle>
            <a:lvl1pPr marL="0" indent="0">
              <a:lnSpc>
                <a:spcPts val="3000"/>
              </a:lnSpc>
              <a:spcBef>
                <a:spcPts val="2100"/>
              </a:spcBef>
              <a:buFont typeface="Arial" panose="020B0604020202020204" pitchFamily="34" charset="0"/>
              <a:buNone/>
              <a:defRPr sz="2200" spc="40" baseline="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A7C4CE8-55E1-E8BE-96CE-63CA93CB6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22744" y="9741600"/>
            <a:ext cx="3796786" cy="396552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>
                    <a:lumMod val="65000"/>
                  </a:schemeClr>
                </a:solidFill>
                <a:latin typeface="Myriad Pro" panose="020B0503030403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EA0B232-3BBD-60D6-668B-7D6440112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3200" y="9741600"/>
            <a:ext cx="959544" cy="396552"/>
          </a:xfrm>
          <a:prstGeom prst="rect">
            <a:avLst/>
          </a:prstGeom>
        </p:spPr>
        <p:txBody>
          <a:bodyPr/>
          <a:lstStyle>
            <a:lvl1pPr algn="r">
              <a:defRPr b="0" i="0">
                <a:solidFill>
                  <a:schemeClr val="bg1">
                    <a:lumMod val="65000"/>
                  </a:schemeClr>
                </a:solidFill>
                <a:latin typeface="Myriad Pro" panose="020B0503030403020204" pitchFamily="34" charset="0"/>
              </a:defRPr>
            </a:lvl1pPr>
          </a:lstStyle>
          <a:p>
            <a:fld id="{86CB4B4D-7CA3-9044-876B-883B54F8677D}" type="slidenum">
              <a:rPr lang="de-DE" smtClean="0"/>
              <a:pPr/>
              <a:t>‹Nr.›</a:t>
            </a:fld>
            <a:r>
              <a:rPr lang="de-DE" dirty="0" err="1"/>
              <a:t>n</a:t>
            </a:r>
            <a:r>
              <a:rPr lang="de-DE" dirty="0"/>
              <a:t>  //  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id="{C8C8C81C-5130-D48D-682D-237D4A9B4AA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63200" y="2458800"/>
            <a:ext cx="7736681" cy="741600"/>
          </a:xfrm>
        </p:spPr>
        <p:txBody>
          <a:bodyPr anchor="t" anchorCtr="0">
            <a:normAutofit/>
          </a:bodyPr>
          <a:lstStyle>
            <a:lvl1pPr marL="0" indent="0">
              <a:lnSpc>
                <a:spcPts val="3640"/>
              </a:lnSpc>
              <a:buNone/>
              <a:defRPr sz="3200" b="1" i="0" cap="all" spc="100" baseline="0">
                <a:latin typeface="Myriad Pro Light" panose="020B0403030403020204" pitchFamily="34" charset="0"/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7573676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80F5BE6-809E-88CE-2824-405E25918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2030124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7F1FBF7-2D98-6030-D047-030B4CDC3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4248585"/>
            <a:ext cx="15773400" cy="5603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647802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57" r:id="rId4"/>
    <p:sldLayoutId id="2147483749" r:id="rId5"/>
    <p:sldLayoutId id="2147483750" r:id="rId6"/>
    <p:sldLayoutId id="2147483751" r:id="rId7"/>
    <p:sldLayoutId id="2147483752" r:id="rId8"/>
    <p:sldLayoutId id="2147483754" r:id="rId9"/>
  </p:sldLayoutIdLst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b="1" i="0" kern="1200" spc="100" baseline="0">
          <a:solidFill>
            <a:schemeClr val="tx1"/>
          </a:solidFill>
          <a:latin typeface="Myriad Pro Light" panose="020B0403030403020204" pitchFamily="34" charset="0"/>
          <a:ea typeface="+mj-ea"/>
          <a:cs typeface="+mj-cs"/>
        </a:defRPr>
      </a:lvl1pPr>
    </p:titleStyle>
    <p:bodyStyle>
      <a:lvl1pPr marL="585788" indent="-585788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1157288" indent="-530225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714500" indent="-514350" algn="l" defTabSz="1371600" rtl="0" eaLnBrk="1" latinLnBrk="0" hangingPunct="1">
        <a:lnSpc>
          <a:spcPts val="3000"/>
        </a:lnSpc>
        <a:spcBef>
          <a:spcPts val="2100"/>
        </a:spcBef>
        <a:buClr>
          <a:schemeClr val="accent1"/>
        </a:buClr>
        <a:buFont typeface="Systemschrift Normal"/>
        <a:buChar char="→"/>
        <a:tabLst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ts val="3000"/>
        </a:lnSpc>
        <a:spcBef>
          <a:spcPts val="2100"/>
        </a:spcBef>
        <a:buFont typeface="Arial" panose="020B0604020202020204" pitchFamily="34" charset="0"/>
        <a:buChar char="•"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ts val="3000"/>
        </a:lnSpc>
        <a:spcBef>
          <a:spcPts val="2100"/>
        </a:spcBef>
        <a:buFont typeface="Arial" panose="020B0604020202020204" pitchFamily="34" charset="0"/>
        <a:buChar char="•"/>
        <a:defRPr sz="2200" b="0" i="0" kern="1200" spc="50" baseline="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tif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tif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3.jpeg"/><Relationship Id="rId9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design.sumbiosis.com/assets/myriad-pro.zip" TargetMode="Externa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sv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8.sv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3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7.svg"/><Relationship Id="rId9" Type="http://schemas.openxmlformats.org/officeDocument/2006/relationships/image" Target="../media/image31.svg"/><Relationship Id="rId14" Type="http://schemas.openxmlformats.org/officeDocument/2006/relationships/image" Target="../media/image36.sv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18" Type="http://schemas.openxmlformats.org/officeDocument/2006/relationships/image" Target="../media/image55.png"/><Relationship Id="rId26" Type="http://schemas.openxmlformats.org/officeDocument/2006/relationships/image" Target="../media/image63.svg"/><Relationship Id="rId3" Type="http://schemas.openxmlformats.org/officeDocument/2006/relationships/image" Target="../media/image23.png"/><Relationship Id="rId21" Type="http://schemas.openxmlformats.org/officeDocument/2006/relationships/image" Target="../media/image58.png"/><Relationship Id="rId7" Type="http://schemas.openxmlformats.org/officeDocument/2006/relationships/image" Target="../media/image44.svg"/><Relationship Id="rId12" Type="http://schemas.openxmlformats.org/officeDocument/2006/relationships/image" Target="../media/image49.png"/><Relationship Id="rId17" Type="http://schemas.openxmlformats.org/officeDocument/2006/relationships/image" Target="../media/image54.png"/><Relationship Id="rId25" Type="http://schemas.openxmlformats.org/officeDocument/2006/relationships/image" Target="../media/image62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53.png"/><Relationship Id="rId20" Type="http://schemas.openxmlformats.org/officeDocument/2006/relationships/image" Target="../media/image5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24" Type="http://schemas.openxmlformats.org/officeDocument/2006/relationships/image" Target="../media/image61.sv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23" Type="http://schemas.openxmlformats.org/officeDocument/2006/relationships/image" Target="../media/image60.png"/><Relationship Id="rId10" Type="http://schemas.openxmlformats.org/officeDocument/2006/relationships/image" Target="../media/image47.svg"/><Relationship Id="rId19" Type="http://schemas.openxmlformats.org/officeDocument/2006/relationships/image" Target="../media/image56.sv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Relationship Id="rId22" Type="http://schemas.openxmlformats.org/officeDocument/2006/relationships/image" Target="../media/image59.svg"/><Relationship Id="rId27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84.svg"/><Relationship Id="rId117" Type="http://schemas.openxmlformats.org/officeDocument/2006/relationships/image" Target="../media/image174.png"/><Relationship Id="rId21" Type="http://schemas.openxmlformats.org/officeDocument/2006/relationships/image" Target="../media/image32.png"/><Relationship Id="rId42" Type="http://schemas.openxmlformats.org/officeDocument/2006/relationships/image" Target="../media/image100.png"/><Relationship Id="rId47" Type="http://schemas.openxmlformats.org/officeDocument/2006/relationships/image" Target="../media/image105.png"/><Relationship Id="rId63" Type="http://schemas.openxmlformats.org/officeDocument/2006/relationships/image" Target="../media/image121.png"/><Relationship Id="rId68" Type="http://schemas.openxmlformats.org/officeDocument/2006/relationships/image" Target="../media/image126.png"/><Relationship Id="rId84" Type="http://schemas.openxmlformats.org/officeDocument/2006/relationships/image" Target="../media/image142.png"/><Relationship Id="rId89" Type="http://schemas.openxmlformats.org/officeDocument/2006/relationships/image" Target="../media/image147.svg"/><Relationship Id="rId112" Type="http://schemas.openxmlformats.org/officeDocument/2006/relationships/image" Target="../media/image169.png"/><Relationship Id="rId16" Type="http://schemas.openxmlformats.org/officeDocument/2006/relationships/image" Target="../media/image77.png"/><Relationship Id="rId107" Type="http://schemas.openxmlformats.org/officeDocument/2006/relationships/image" Target="../media/image164.svg"/><Relationship Id="rId11" Type="http://schemas.openxmlformats.org/officeDocument/2006/relationships/image" Target="../media/image73.svg"/><Relationship Id="rId32" Type="http://schemas.openxmlformats.org/officeDocument/2006/relationships/image" Target="../media/image90.svg"/><Relationship Id="rId37" Type="http://schemas.openxmlformats.org/officeDocument/2006/relationships/image" Target="../media/image95.png"/><Relationship Id="rId53" Type="http://schemas.openxmlformats.org/officeDocument/2006/relationships/image" Target="../media/image111.svg"/><Relationship Id="rId58" Type="http://schemas.openxmlformats.org/officeDocument/2006/relationships/image" Target="../media/image116.png"/><Relationship Id="rId74" Type="http://schemas.openxmlformats.org/officeDocument/2006/relationships/image" Target="../media/image132.svg"/><Relationship Id="rId79" Type="http://schemas.openxmlformats.org/officeDocument/2006/relationships/image" Target="../media/image137.png"/><Relationship Id="rId102" Type="http://schemas.openxmlformats.org/officeDocument/2006/relationships/image" Target="../media/image159.svg"/><Relationship Id="rId5" Type="http://schemas.openxmlformats.org/officeDocument/2006/relationships/image" Target="../media/image67.png"/><Relationship Id="rId90" Type="http://schemas.openxmlformats.org/officeDocument/2006/relationships/image" Target="../media/image148.png"/><Relationship Id="rId95" Type="http://schemas.openxmlformats.org/officeDocument/2006/relationships/image" Target="../media/image152.svg"/><Relationship Id="rId22" Type="http://schemas.openxmlformats.org/officeDocument/2006/relationships/image" Target="../media/image80.png"/><Relationship Id="rId27" Type="http://schemas.openxmlformats.org/officeDocument/2006/relationships/image" Target="../media/image85.png"/><Relationship Id="rId43" Type="http://schemas.openxmlformats.org/officeDocument/2006/relationships/image" Target="../media/image101.png"/><Relationship Id="rId48" Type="http://schemas.openxmlformats.org/officeDocument/2006/relationships/image" Target="../media/image106.svg"/><Relationship Id="rId64" Type="http://schemas.openxmlformats.org/officeDocument/2006/relationships/image" Target="../media/image122.png"/><Relationship Id="rId69" Type="http://schemas.openxmlformats.org/officeDocument/2006/relationships/image" Target="../media/image127.svg"/><Relationship Id="rId113" Type="http://schemas.openxmlformats.org/officeDocument/2006/relationships/image" Target="../media/image170.svg"/><Relationship Id="rId118" Type="http://schemas.openxmlformats.org/officeDocument/2006/relationships/image" Target="../media/image23.png"/><Relationship Id="rId80" Type="http://schemas.openxmlformats.org/officeDocument/2006/relationships/image" Target="../media/image138.svg"/><Relationship Id="rId85" Type="http://schemas.openxmlformats.org/officeDocument/2006/relationships/image" Target="../media/image143.png"/><Relationship Id="rId12" Type="http://schemas.openxmlformats.org/officeDocument/2006/relationships/image" Target="../media/image28.png"/><Relationship Id="rId17" Type="http://schemas.openxmlformats.org/officeDocument/2006/relationships/image" Target="../media/image78.svg"/><Relationship Id="rId33" Type="http://schemas.openxmlformats.org/officeDocument/2006/relationships/image" Target="../media/image91.png"/><Relationship Id="rId38" Type="http://schemas.openxmlformats.org/officeDocument/2006/relationships/image" Target="../media/image96.svg"/><Relationship Id="rId59" Type="http://schemas.openxmlformats.org/officeDocument/2006/relationships/image" Target="../media/image117.svg"/><Relationship Id="rId103" Type="http://schemas.openxmlformats.org/officeDocument/2006/relationships/image" Target="../media/image160.png"/><Relationship Id="rId108" Type="http://schemas.openxmlformats.org/officeDocument/2006/relationships/image" Target="../media/image165.png"/><Relationship Id="rId54" Type="http://schemas.openxmlformats.org/officeDocument/2006/relationships/image" Target="../media/image112.png"/><Relationship Id="rId70" Type="http://schemas.openxmlformats.org/officeDocument/2006/relationships/image" Target="../media/image128.png"/><Relationship Id="rId75" Type="http://schemas.openxmlformats.org/officeDocument/2006/relationships/image" Target="../media/image133.png"/><Relationship Id="rId91" Type="http://schemas.openxmlformats.org/officeDocument/2006/relationships/image" Target="../media/image149.png"/><Relationship Id="rId96" Type="http://schemas.openxmlformats.org/officeDocument/2006/relationships/image" Target="../media/image15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8.png"/><Relationship Id="rId23" Type="http://schemas.openxmlformats.org/officeDocument/2006/relationships/image" Target="../media/image81.svg"/><Relationship Id="rId28" Type="http://schemas.openxmlformats.org/officeDocument/2006/relationships/image" Target="../media/image86.png"/><Relationship Id="rId49" Type="http://schemas.openxmlformats.org/officeDocument/2006/relationships/image" Target="../media/image107.png"/><Relationship Id="rId114" Type="http://schemas.openxmlformats.org/officeDocument/2006/relationships/image" Target="../media/image171.png"/><Relationship Id="rId10" Type="http://schemas.openxmlformats.org/officeDocument/2006/relationships/image" Target="../media/image72.png"/><Relationship Id="rId31" Type="http://schemas.openxmlformats.org/officeDocument/2006/relationships/image" Target="../media/image89.png"/><Relationship Id="rId44" Type="http://schemas.openxmlformats.org/officeDocument/2006/relationships/image" Target="../media/image102.svg"/><Relationship Id="rId52" Type="http://schemas.openxmlformats.org/officeDocument/2006/relationships/image" Target="../media/image110.png"/><Relationship Id="rId60" Type="http://schemas.openxmlformats.org/officeDocument/2006/relationships/image" Target="../media/image118.png"/><Relationship Id="rId65" Type="http://schemas.openxmlformats.org/officeDocument/2006/relationships/image" Target="../media/image123.png"/><Relationship Id="rId73" Type="http://schemas.openxmlformats.org/officeDocument/2006/relationships/image" Target="../media/image131.png"/><Relationship Id="rId78" Type="http://schemas.openxmlformats.org/officeDocument/2006/relationships/image" Target="../media/image136.png"/><Relationship Id="rId81" Type="http://schemas.openxmlformats.org/officeDocument/2006/relationships/image" Target="../media/image139.png"/><Relationship Id="rId86" Type="http://schemas.openxmlformats.org/officeDocument/2006/relationships/image" Target="../media/image144.svg"/><Relationship Id="rId94" Type="http://schemas.openxmlformats.org/officeDocument/2006/relationships/image" Target="../media/image151.png"/><Relationship Id="rId99" Type="http://schemas.openxmlformats.org/officeDocument/2006/relationships/image" Target="../media/image156.png"/><Relationship Id="rId101" Type="http://schemas.openxmlformats.org/officeDocument/2006/relationships/image" Target="../media/image158.png"/><Relationship Id="rId4" Type="http://schemas.openxmlformats.org/officeDocument/2006/relationships/image" Target="../media/image66.svg"/><Relationship Id="rId9" Type="http://schemas.openxmlformats.org/officeDocument/2006/relationships/image" Target="../media/image71.svg"/><Relationship Id="rId13" Type="http://schemas.openxmlformats.org/officeDocument/2006/relationships/image" Target="../media/image74.png"/><Relationship Id="rId18" Type="http://schemas.openxmlformats.org/officeDocument/2006/relationships/image" Target="../media/image79.png"/><Relationship Id="rId39" Type="http://schemas.openxmlformats.org/officeDocument/2006/relationships/image" Target="../media/image97.png"/><Relationship Id="rId109" Type="http://schemas.openxmlformats.org/officeDocument/2006/relationships/image" Target="../media/image166.png"/><Relationship Id="rId34" Type="http://schemas.openxmlformats.org/officeDocument/2006/relationships/image" Target="../media/image92.png"/><Relationship Id="rId50" Type="http://schemas.openxmlformats.org/officeDocument/2006/relationships/image" Target="../media/image108.png"/><Relationship Id="rId55" Type="http://schemas.openxmlformats.org/officeDocument/2006/relationships/image" Target="../media/image113.png"/><Relationship Id="rId76" Type="http://schemas.openxmlformats.org/officeDocument/2006/relationships/image" Target="../media/image134.png"/><Relationship Id="rId97" Type="http://schemas.openxmlformats.org/officeDocument/2006/relationships/image" Target="../media/image154.png"/><Relationship Id="rId104" Type="http://schemas.openxmlformats.org/officeDocument/2006/relationships/image" Target="../media/image161.svg"/><Relationship Id="rId7" Type="http://schemas.openxmlformats.org/officeDocument/2006/relationships/image" Target="../media/image69.svg"/><Relationship Id="rId71" Type="http://schemas.openxmlformats.org/officeDocument/2006/relationships/image" Target="../media/image129.svg"/><Relationship Id="rId92" Type="http://schemas.openxmlformats.org/officeDocument/2006/relationships/image" Target="../media/image150.svg"/><Relationship Id="rId2" Type="http://schemas.openxmlformats.org/officeDocument/2006/relationships/notesSlide" Target="../notesSlides/notesSlide10.xml"/><Relationship Id="rId29" Type="http://schemas.openxmlformats.org/officeDocument/2006/relationships/image" Target="../media/image87.svg"/><Relationship Id="rId24" Type="http://schemas.openxmlformats.org/officeDocument/2006/relationships/image" Target="../media/image82.png"/><Relationship Id="rId40" Type="http://schemas.openxmlformats.org/officeDocument/2006/relationships/image" Target="../media/image98.png"/><Relationship Id="rId45" Type="http://schemas.openxmlformats.org/officeDocument/2006/relationships/image" Target="../media/image103.png"/><Relationship Id="rId66" Type="http://schemas.openxmlformats.org/officeDocument/2006/relationships/image" Target="../media/image124.svg"/><Relationship Id="rId87" Type="http://schemas.openxmlformats.org/officeDocument/2006/relationships/image" Target="../media/image145.png"/><Relationship Id="rId110" Type="http://schemas.openxmlformats.org/officeDocument/2006/relationships/image" Target="../media/image167.svg"/><Relationship Id="rId115" Type="http://schemas.openxmlformats.org/officeDocument/2006/relationships/image" Target="../media/image172.png"/><Relationship Id="rId61" Type="http://schemas.openxmlformats.org/officeDocument/2006/relationships/image" Target="../media/image119.png"/><Relationship Id="rId82" Type="http://schemas.openxmlformats.org/officeDocument/2006/relationships/image" Target="../media/image140.png"/><Relationship Id="rId19" Type="http://schemas.openxmlformats.org/officeDocument/2006/relationships/image" Target="../media/image30.png"/><Relationship Id="rId14" Type="http://schemas.openxmlformats.org/officeDocument/2006/relationships/image" Target="../media/image75.svg"/><Relationship Id="rId30" Type="http://schemas.openxmlformats.org/officeDocument/2006/relationships/image" Target="../media/image88.png"/><Relationship Id="rId35" Type="http://schemas.openxmlformats.org/officeDocument/2006/relationships/image" Target="../media/image93.svg"/><Relationship Id="rId56" Type="http://schemas.openxmlformats.org/officeDocument/2006/relationships/image" Target="../media/image114.svg"/><Relationship Id="rId77" Type="http://schemas.openxmlformats.org/officeDocument/2006/relationships/image" Target="../media/image135.svg"/><Relationship Id="rId100" Type="http://schemas.openxmlformats.org/officeDocument/2006/relationships/image" Target="../media/image157.emf"/><Relationship Id="rId105" Type="http://schemas.openxmlformats.org/officeDocument/2006/relationships/image" Target="../media/image162.png"/><Relationship Id="rId8" Type="http://schemas.openxmlformats.org/officeDocument/2006/relationships/image" Target="../media/image70.png"/><Relationship Id="rId51" Type="http://schemas.openxmlformats.org/officeDocument/2006/relationships/image" Target="../media/image109.png"/><Relationship Id="rId72" Type="http://schemas.openxmlformats.org/officeDocument/2006/relationships/image" Target="../media/image130.png"/><Relationship Id="rId93" Type="http://schemas.openxmlformats.org/officeDocument/2006/relationships/image" Target="../media/image29.png"/><Relationship Id="rId98" Type="http://schemas.openxmlformats.org/officeDocument/2006/relationships/image" Target="../media/image155.svg"/><Relationship Id="rId3" Type="http://schemas.openxmlformats.org/officeDocument/2006/relationships/image" Target="../media/image65.png"/><Relationship Id="rId25" Type="http://schemas.openxmlformats.org/officeDocument/2006/relationships/image" Target="../media/image83.png"/><Relationship Id="rId46" Type="http://schemas.openxmlformats.org/officeDocument/2006/relationships/image" Target="../media/image104.svg"/><Relationship Id="rId67" Type="http://schemas.openxmlformats.org/officeDocument/2006/relationships/image" Target="../media/image125.emf"/><Relationship Id="rId116" Type="http://schemas.openxmlformats.org/officeDocument/2006/relationships/image" Target="../media/image173.svg"/><Relationship Id="rId20" Type="http://schemas.openxmlformats.org/officeDocument/2006/relationships/image" Target="../media/image31.svg"/><Relationship Id="rId41" Type="http://schemas.openxmlformats.org/officeDocument/2006/relationships/image" Target="../media/image99.svg"/><Relationship Id="rId62" Type="http://schemas.openxmlformats.org/officeDocument/2006/relationships/image" Target="../media/image120.svg"/><Relationship Id="rId83" Type="http://schemas.openxmlformats.org/officeDocument/2006/relationships/image" Target="../media/image141.svg"/><Relationship Id="rId88" Type="http://schemas.openxmlformats.org/officeDocument/2006/relationships/image" Target="../media/image146.png"/><Relationship Id="rId111" Type="http://schemas.openxmlformats.org/officeDocument/2006/relationships/image" Target="../media/image168.png"/><Relationship Id="rId15" Type="http://schemas.openxmlformats.org/officeDocument/2006/relationships/image" Target="../media/image76.png"/><Relationship Id="rId36" Type="http://schemas.openxmlformats.org/officeDocument/2006/relationships/image" Target="../media/image94.png"/><Relationship Id="rId57" Type="http://schemas.openxmlformats.org/officeDocument/2006/relationships/image" Target="../media/image115.png"/><Relationship Id="rId106" Type="http://schemas.openxmlformats.org/officeDocument/2006/relationships/image" Target="../media/image163.png"/></Relationships>
</file>

<file path=ppt/slides/_rels/slide4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99.png"/><Relationship Id="rId117" Type="http://schemas.openxmlformats.org/officeDocument/2006/relationships/image" Target="../media/image286.png"/><Relationship Id="rId21" Type="http://schemas.openxmlformats.org/officeDocument/2006/relationships/image" Target="../media/image194.svg"/><Relationship Id="rId42" Type="http://schemas.openxmlformats.org/officeDocument/2006/relationships/image" Target="../media/image215.svg"/><Relationship Id="rId47" Type="http://schemas.openxmlformats.org/officeDocument/2006/relationships/image" Target="../media/image218.png"/><Relationship Id="rId63" Type="http://schemas.openxmlformats.org/officeDocument/2006/relationships/image" Target="../media/image234.png"/><Relationship Id="rId68" Type="http://schemas.openxmlformats.org/officeDocument/2006/relationships/image" Target="../media/image239.png"/><Relationship Id="rId84" Type="http://schemas.openxmlformats.org/officeDocument/2006/relationships/image" Target="../media/image253.png"/><Relationship Id="rId89" Type="http://schemas.openxmlformats.org/officeDocument/2006/relationships/image" Target="../media/image258.svg"/><Relationship Id="rId112" Type="http://schemas.openxmlformats.org/officeDocument/2006/relationships/image" Target="../media/image281.png"/><Relationship Id="rId16" Type="http://schemas.openxmlformats.org/officeDocument/2006/relationships/image" Target="../media/image189.png"/><Relationship Id="rId107" Type="http://schemas.openxmlformats.org/officeDocument/2006/relationships/image" Target="../media/image276.svg"/><Relationship Id="rId11" Type="http://schemas.openxmlformats.org/officeDocument/2006/relationships/image" Target="../media/image184.png"/><Relationship Id="rId32" Type="http://schemas.openxmlformats.org/officeDocument/2006/relationships/image" Target="../media/image205.png"/><Relationship Id="rId37" Type="http://schemas.openxmlformats.org/officeDocument/2006/relationships/image" Target="../media/image210.png"/><Relationship Id="rId53" Type="http://schemas.openxmlformats.org/officeDocument/2006/relationships/image" Target="../media/image224.png"/><Relationship Id="rId58" Type="http://schemas.openxmlformats.org/officeDocument/2006/relationships/image" Target="../media/image229.svg"/><Relationship Id="rId74" Type="http://schemas.openxmlformats.org/officeDocument/2006/relationships/image" Target="../media/image243.svg"/><Relationship Id="rId79" Type="http://schemas.openxmlformats.org/officeDocument/2006/relationships/image" Target="../media/image248.png"/><Relationship Id="rId102" Type="http://schemas.openxmlformats.org/officeDocument/2006/relationships/image" Target="../media/image271.png"/><Relationship Id="rId5" Type="http://schemas.openxmlformats.org/officeDocument/2006/relationships/image" Target="../media/image178.png"/><Relationship Id="rId90" Type="http://schemas.openxmlformats.org/officeDocument/2006/relationships/image" Target="../media/image259.png"/><Relationship Id="rId95" Type="http://schemas.openxmlformats.org/officeDocument/2006/relationships/image" Target="../media/image264.svg"/><Relationship Id="rId22" Type="http://schemas.openxmlformats.org/officeDocument/2006/relationships/image" Target="../media/image195.png"/><Relationship Id="rId27" Type="http://schemas.openxmlformats.org/officeDocument/2006/relationships/image" Target="../media/image200.svg"/><Relationship Id="rId43" Type="http://schemas.openxmlformats.org/officeDocument/2006/relationships/image" Target="../media/image216.png"/><Relationship Id="rId48" Type="http://schemas.openxmlformats.org/officeDocument/2006/relationships/image" Target="../media/image219.svg"/><Relationship Id="rId64" Type="http://schemas.openxmlformats.org/officeDocument/2006/relationships/image" Target="../media/image235.svg"/><Relationship Id="rId69" Type="http://schemas.openxmlformats.org/officeDocument/2006/relationships/image" Target="../media/image240.svg"/><Relationship Id="rId113" Type="http://schemas.openxmlformats.org/officeDocument/2006/relationships/image" Target="../media/image282.svg"/><Relationship Id="rId118" Type="http://schemas.openxmlformats.org/officeDocument/2006/relationships/image" Target="../media/image287.svg"/><Relationship Id="rId80" Type="http://schemas.openxmlformats.org/officeDocument/2006/relationships/image" Target="../media/image249.svg"/><Relationship Id="rId85" Type="http://schemas.openxmlformats.org/officeDocument/2006/relationships/image" Target="../media/image254.png"/><Relationship Id="rId12" Type="http://schemas.openxmlformats.org/officeDocument/2006/relationships/image" Target="../media/image185.svg"/><Relationship Id="rId17" Type="http://schemas.openxmlformats.org/officeDocument/2006/relationships/image" Target="../media/image190.png"/><Relationship Id="rId33" Type="http://schemas.openxmlformats.org/officeDocument/2006/relationships/image" Target="../media/image206.svg"/><Relationship Id="rId38" Type="http://schemas.openxmlformats.org/officeDocument/2006/relationships/image" Target="../media/image211.svg"/><Relationship Id="rId59" Type="http://schemas.openxmlformats.org/officeDocument/2006/relationships/image" Target="../media/image230.png"/><Relationship Id="rId103" Type="http://schemas.openxmlformats.org/officeDocument/2006/relationships/image" Target="../media/image272.png"/><Relationship Id="rId108" Type="http://schemas.openxmlformats.org/officeDocument/2006/relationships/image" Target="../media/image277.png"/><Relationship Id="rId54" Type="http://schemas.openxmlformats.org/officeDocument/2006/relationships/image" Target="../media/image225.png"/><Relationship Id="rId70" Type="http://schemas.openxmlformats.org/officeDocument/2006/relationships/image" Target="../media/image39.png"/><Relationship Id="rId75" Type="http://schemas.openxmlformats.org/officeDocument/2006/relationships/image" Target="../media/image244.png"/><Relationship Id="rId91" Type="http://schemas.openxmlformats.org/officeDocument/2006/relationships/image" Target="../media/image260.png"/><Relationship Id="rId96" Type="http://schemas.openxmlformats.org/officeDocument/2006/relationships/image" Target="../media/image26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9.png"/><Relationship Id="rId23" Type="http://schemas.openxmlformats.org/officeDocument/2006/relationships/image" Target="../media/image196.png"/><Relationship Id="rId28" Type="http://schemas.openxmlformats.org/officeDocument/2006/relationships/image" Target="../media/image201.png"/><Relationship Id="rId49" Type="http://schemas.openxmlformats.org/officeDocument/2006/relationships/image" Target="../media/image220.png"/><Relationship Id="rId114" Type="http://schemas.openxmlformats.org/officeDocument/2006/relationships/image" Target="../media/image283.png"/><Relationship Id="rId119" Type="http://schemas.openxmlformats.org/officeDocument/2006/relationships/image" Target="../media/image288.png"/><Relationship Id="rId44" Type="http://schemas.openxmlformats.org/officeDocument/2006/relationships/image" Target="../media/image217.svg"/><Relationship Id="rId60" Type="http://schemas.openxmlformats.org/officeDocument/2006/relationships/image" Target="../media/image231.png"/><Relationship Id="rId65" Type="http://schemas.openxmlformats.org/officeDocument/2006/relationships/image" Target="../media/image236.png"/><Relationship Id="rId81" Type="http://schemas.openxmlformats.org/officeDocument/2006/relationships/image" Target="../media/image250.png"/><Relationship Id="rId86" Type="http://schemas.openxmlformats.org/officeDocument/2006/relationships/image" Target="../media/image255.svg"/><Relationship Id="rId4" Type="http://schemas.openxmlformats.org/officeDocument/2006/relationships/image" Target="../media/image177.png"/><Relationship Id="rId9" Type="http://schemas.openxmlformats.org/officeDocument/2006/relationships/image" Target="../media/image182.png"/><Relationship Id="rId13" Type="http://schemas.openxmlformats.org/officeDocument/2006/relationships/image" Target="../media/image186.png"/><Relationship Id="rId18" Type="http://schemas.openxmlformats.org/officeDocument/2006/relationships/image" Target="../media/image191.svg"/><Relationship Id="rId39" Type="http://schemas.openxmlformats.org/officeDocument/2006/relationships/image" Target="../media/image212.png"/><Relationship Id="rId109" Type="http://schemas.openxmlformats.org/officeDocument/2006/relationships/image" Target="../media/image278.png"/><Relationship Id="rId34" Type="http://schemas.openxmlformats.org/officeDocument/2006/relationships/image" Target="../media/image207.png"/><Relationship Id="rId50" Type="http://schemas.openxmlformats.org/officeDocument/2006/relationships/image" Target="../media/image221.svg"/><Relationship Id="rId55" Type="http://schemas.openxmlformats.org/officeDocument/2006/relationships/image" Target="../media/image226.png"/><Relationship Id="rId76" Type="http://schemas.openxmlformats.org/officeDocument/2006/relationships/image" Target="../media/image245.png"/><Relationship Id="rId97" Type="http://schemas.openxmlformats.org/officeDocument/2006/relationships/image" Target="../media/image266.png"/><Relationship Id="rId104" Type="http://schemas.openxmlformats.org/officeDocument/2006/relationships/image" Target="../media/image273.svg"/><Relationship Id="rId120" Type="http://schemas.openxmlformats.org/officeDocument/2006/relationships/image" Target="../media/image289.svg"/><Relationship Id="rId7" Type="http://schemas.openxmlformats.org/officeDocument/2006/relationships/image" Target="../media/image180.svg"/><Relationship Id="rId71" Type="http://schemas.openxmlformats.org/officeDocument/2006/relationships/image" Target="../media/image40.svg"/><Relationship Id="rId92" Type="http://schemas.openxmlformats.org/officeDocument/2006/relationships/image" Target="../media/image261.svg"/><Relationship Id="rId2" Type="http://schemas.openxmlformats.org/officeDocument/2006/relationships/image" Target="../media/image175.png"/><Relationship Id="rId29" Type="http://schemas.openxmlformats.org/officeDocument/2006/relationships/image" Target="../media/image202.png"/><Relationship Id="rId24" Type="http://schemas.openxmlformats.org/officeDocument/2006/relationships/image" Target="../media/image197.svg"/><Relationship Id="rId40" Type="http://schemas.openxmlformats.org/officeDocument/2006/relationships/image" Target="../media/image213.svg"/><Relationship Id="rId45" Type="http://schemas.openxmlformats.org/officeDocument/2006/relationships/image" Target="../media/image37.png"/><Relationship Id="rId66" Type="http://schemas.openxmlformats.org/officeDocument/2006/relationships/image" Target="../media/image237.png"/><Relationship Id="rId87" Type="http://schemas.openxmlformats.org/officeDocument/2006/relationships/image" Target="../media/image256.png"/><Relationship Id="rId110" Type="http://schemas.openxmlformats.org/officeDocument/2006/relationships/image" Target="../media/image279.svg"/><Relationship Id="rId115" Type="http://schemas.openxmlformats.org/officeDocument/2006/relationships/image" Target="../media/image284.png"/><Relationship Id="rId61" Type="http://schemas.openxmlformats.org/officeDocument/2006/relationships/image" Target="../media/image232.png"/><Relationship Id="rId82" Type="http://schemas.openxmlformats.org/officeDocument/2006/relationships/image" Target="../media/image251.png"/><Relationship Id="rId19" Type="http://schemas.openxmlformats.org/officeDocument/2006/relationships/image" Target="../media/image192.png"/><Relationship Id="rId14" Type="http://schemas.openxmlformats.org/officeDocument/2006/relationships/image" Target="../media/image187.png"/><Relationship Id="rId30" Type="http://schemas.openxmlformats.org/officeDocument/2006/relationships/image" Target="../media/image203.svg"/><Relationship Id="rId35" Type="http://schemas.openxmlformats.org/officeDocument/2006/relationships/image" Target="../media/image208.png"/><Relationship Id="rId56" Type="http://schemas.openxmlformats.org/officeDocument/2006/relationships/image" Target="../media/image227.png"/><Relationship Id="rId77" Type="http://schemas.openxmlformats.org/officeDocument/2006/relationships/image" Target="../media/image246.svg"/><Relationship Id="rId100" Type="http://schemas.openxmlformats.org/officeDocument/2006/relationships/image" Target="../media/image269.png"/><Relationship Id="rId105" Type="http://schemas.openxmlformats.org/officeDocument/2006/relationships/image" Target="../media/image274.png"/><Relationship Id="rId8" Type="http://schemas.openxmlformats.org/officeDocument/2006/relationships/image" Target="../media/image181.png"/><Relationship Id="rId51" Type="http://schemas.openxmlformats.org/officeDocument/2006/relationships/image" Target="../media/image222.png"/><Relationship Id="rId72" Type="http://schemas.openxmlformats.org/officeDocument/2006/relationships/image" Target="../media/image241.png"/><Relationship Id="rId93" Type="http://schemas.openxmlformats.org/officeDocument/2006/relationships/image" Target="../media/image262.png"/><Relationship Id="rId98" Type="http://schemas.openxmlformats.org/officeDocument/2006/relationships/image" Target="../media/image267.svg"/><Relationship Id="rId121" Type="http://schemas.openxmlformats.org/officeDocument/2006/relationships/image" Target="../media/image290.png"/><Relationship Id="rId3" Type="http://schemas.openxmlformats.org/officeDocument/2006/relationships/image" Target="../media/image176.svg"/><Relationship Id="rId25" Type="http://schemas.openxmlformats.org/officeDocument/2006/relationships/image" Target="../media/image198.png"/><Relationship Id="rId46" Type="http://schemas.openxmlformats.org/officeDocument/2006/relationships/image" Target="../media/image38.svg"/><Relationship Id="rId67" Type="http://schemas.openxmlformats.org/officeDocument/2006/relationships/image" Target="../media/image238.svg"/><Relationship Id="rId116" Type="http://schemas.openxmlformats.org/officeDocument/2006/relationships/image" Target="../media/image285.svg"/><Relationship Id="rId20" Type="http://schemas.openxmlformats.org/officeDocument/2006/relationships/image" Target="../media/image193.png"/><Relationship Id="rId41" Type="http://schemas.openxmlformats.org/officeDocument/2006/relationships/image" Target="../media/image214.png"/><Relationship Id="rId62" Type="http://schemas.openxmlformats.org/officeDocument/2006/relationships/image" Target="../media/image233.png"/><Relationship Id="rId83" Type="http://schemas.openxmlformats.org/officeDocument/2006/relationships/image" Target="../media/image252.svg"/><Relationship Id="rId88" Type="http://schemas.openxmlformats.org/officeDocument/2006/relationships/image" Target="../media/image257.png"/><Relationship Id="rId111" Type="http://schemas.openxmlformats.org/officeDocument/2006/relationships/image" Target="../media/image280.png"/><Relationship Id="rId15" Type="http://schemas.openxmlformats.org/officeDocument/2006/relationships/image" Target="../media/image188.svg"/><Relationship Id="rId36" Type="http://schemas.openxmlformats.org/officeDocument/2006/relationships/image" Target="../media/image209.svg"/><Relationship Id="rId57" Type="http://schemas.openxmlformats.org/officeDocument/2006/relationships/image" Target="../media/image228.png"/><Relationship Id="rId106" Type="http://schemas.openxmlformats.org/officeDocument/2006/relationships/image" Target="../media/image275.png"/><Relationship Id="rId10" Type="http://schemas.openxmlformats.org/officeDocument/2006/relationships/image" Target="../media/image183.svg"/><Relationship Id="rId31" Type="http://schemas.openxmlformats.org/officeDocument/2006/relationships/image" Target="../media/image204.png"/><Relationship Id="rId52" Type="http://schemas.openxmlformats.org/officeDocument/2006/relationships/image" Target="../media/image223.svg"/><Relationship Id="rId73" Type="http://schemas.openxmlformats.org/officeDocument/2006/relationships/image" Target="../media/image242.png"/><Relationship Id="rId78" Type="http://schemas.openxmlformats.org/officeDocument/2006/relationships/image" Target="../media/image247.png"/><Relationship Id="rId94" Type="http://schemas.openxmlformats.org/officeDocument/2006/relationships/image" Target="../media/image263.png"/><Relationship Id="rId99" Type="http://schemas.openxmlformats.org/officeDocument/2006/relationships/image" Target="../media/image268.png"/><Relationship Id="rId101" Type="http://schemas.openxmlformats.org/officeDocument/2006/relationships/image" Target="../media/image270.svg"/><Relationship Id="rId122" Type="http://schemas.openxmlformats.org/officeDocument/2006/relationships/image" Target="../media/image23.png"/></Relationships>
</file>

<file path=ppt/slides/_rels/slide4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svg"/><Relationship Id="rId18" Type="http://schemas.openxmlformats.org/officeDocument/2006/relationships/image" Target="../media/image305.png"/><Relationship Id="rId26" Type="http://schemas.openxmlformats.org/officeDocument/2006/relationships/image" Target="../media/image313.svg"/><Relationship Id="rId39" Type="http://schemas.openxmlformats.org/officeDocument/2006/relationships/image" Target="../media/image326.png"/><Relationship Id="rId21" Type="http://schemas.openxmlformats.org/officeDocument/2006/relationships/image" Target="../media/image308.png"/><Relationship Id="rId34" Type="http://schemas.openxmlformats.org/officeDocument/2006/relationships/image" Target="../media/image321.png"/><Relationship Id="rId42" Type="http://schemas.openxmlformats.org/officeDocument/2006/relationships/image" Target="../media/image329.png"/><Relationship Id="rId47" Type="http://schemas.openxmlformats.org/officeDocument/2006/relationships/image" Target="../media/image334.png"/><Relationship Id="rId50" Type="http://schemas.openxmlformats.org/officeDocument/2006/relationships/image" Target="../media/image337.png"/><Relationship Id="rId55" Type="http://schemas.openxmlformats.org/officeDocument/2006/relationships/image" Target="../media/image342.png"/><Relationship Id="rId7" Type="http://schemas.openxmlformats.org/officeDocument/2006/relationships/image" Target="../media/image296.svg"/><Relationship Id="rId2" Type="http://schemas.openxmlformats.org/officeDocument/2006/relationships/image" Target="../media/image291.png"/><Relationship Id="rId16" Type="http://schemas.openxmlformats.org/officeDocument/2006/relationships/image" Target="../media/image303.png"/><Relationship Id="rId29" Type="http://schemas.openxmlformats.org/officeDocument/2006/relationships/image" Target="../media/image316.svg"/><Relationship Id="rId11" Type="http://schemas.openxmlformats.org/officeDocument/2006/relationships/image" Target="../media/image300.svg"/><Relationship Id="rId24" Type="http://schemas.openxmlformats.org/officeDocument/2006/relationships/image" Target="../media/image311.svg"/><Relationship Id="rId32" Type="http://schemas.openxmlformats.org/officeDocument/2006/relationships/image" Target="../media/image319.svg"/><Relationship Id="rId37" Type="http://schemas.openxmlformats.org/officeDocument/2006/relationships/image" Target="../media/image324.png"/><Relationship Id="rId40" Type="http://schemas.openxmlformats.org/officeDocument/2006/relationships/image" Target="../media/image327.svg"/><Relationship Id="rId45" Type="http://schemas.openxmlformats.org/officeDocument/2006/relationships/image" Target="../media/image332.svg"/><Relationship Id="rId53" Type="http://schemas.openxmlformats.org/officeDocument/2006/relationships/image" Target="../media/image340.png"/><Relationship Id="rId58" Type="http://schemas.openxmlformats.org/officeDocument/2006/relationships/image" Target="../media/image345.png"/><Relationship Id="rId5" Type="http://schemas.openxmlformats.org/officeDocument/2006/relationships/image" Target="../media/image294.svg"/><Relationship Id="rId19" Type="http://schemas.openxmlformats.org/officeDocument/2006/relationships/image" Target="../media/image306.png"/><Relationship Id="rId4" Type="http://schemas.openxmlformats.org/officeDocument/2006/relationships/image" Target="../media/image293.png"/><Relationship Id="rId9" Type="http://schemas.openxmlformats.org/officeDocument/2006/relationships/image" Target="../media/image298.svg"/><Relationship Id="rId14" Type="http://schemas.openxmlformats.org/officeDocument/2006/relationships/image" Target="../media/image301.png"/><Relationship Id="rId22" Type="http://schemas.openxmlformats.org/officeDocument/2006/relationships/image" Target="../media/image309.png"/><Relationship Id="rId27" Type="http://schemas.openxmlformats.org/officeDocument/2006/relationships/image" Target="../media/image314.png"/><Relationship Id="rId30" Type="http://schemas.openxmlformats.org/officeDocument/2006/relationships/image" Target="../media/image317.png"/><Relationship Id="rId35" Type="http://schemas.openxmlformats.org/officeDocument/2006/relationships/image" Target="../media/image322.svg"/><Relationship Id="rId43" Type="http://schemas.openxmlformats.org/officeDocument/2006/relationships/image" Target="../media/image330.svg"/><Relationship Id="rId48" Type="http://schemas.openxmlformats.org/officeDocument/2006/relationships/image" Target="../media/image335.svg"/><Relationship Id="rId56" Type="http://schemas.openxmlformats.org/officeDocument/2006/relationships/image" Target="../media/image343.png"/><Relationship Id="rId8" Type="http://schemas.openxmlformats.org/officeDocument/2006/relationships/image" Target="../media/image297.png"/><Relationship Id="rId51" Type="http://schemas.openxmlformats.org/officeDocument/2006/relationships/image" Target="../media/image338.svg"/><Relationship Id="rId3" Type="http://schemas.openxmlformats.org/officeDocument/2006/relationships/image" Target="../media/image292.png"/><Relationship Id="rId12" Type="http://schemas.openxmlformats.org/officeDocument/2006/relationships/image" Target="../media/image33.png"/><Relationship Id="rId17" Type="http://schemas.openxmlformats.org/officeDocument/2006/relationships/image" Target="../media/image304.png"/><Relationship Id="rId25" Type="http://schemas.openxmlformats.org/officeDocument/2006/relationships/image" Target="../media/image312.png"/><Relationship Id="rId33" Type="http://schemas.openxmlformats.org/officeDocument/2006/relationships/image" Target="../media/image320.png"/><Relationship Id="rId38" Type="http://schemas.openxmlformats.org/officeDocument/2006/relationships/image" Target="../media/image325.svg"/><Relationship Id="rId46" Type="http://schemas.openxmlformats.org/officeDocument/2006/relationships/image" Target="../media/image333.png"/><Relationship Id="rId59" Type="http://schemas.openxmlformats.org/officeDocument/2006/relationships/image" Target="../media/image23.png"/><Relationship Id="rId20" Type="http://schemas.openxmlformats.org/officeDocument/2006/relationships/image" Target="../media/image307.png"/><Relationship Id="rId41" Type="http://schemas.openxmlformats.org/officeDocument/2006/relationships/image" Target="../media/image328.png"/><Relationship Id="rId54" Type="http://schemas.openxmlformats.org/officeDocument/2006/relationships/image" Target="../media/image341.sv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5.png"/><Relationship Id="rId15" Type="http://schemas.openxmlformats.org/officeDocument/2006/relationships/image" Target="../media/image302.svg"/><Relationship Id="rId23" Type="http://schemas.openxmlformats.org/officeDocument/2006/relationships/image" Target="../media/image310.png"/><Relationship Id="rId28" Type="http://schemas.openxmlformats.org/officeDocument/2006/relationships/image" Target="../media/image315.png"/><Relationship Id="rId36" Type="http://schemas.openxmlformats.org/officeDocument/2006/relationships/image" Target="../media/image323.png"/><Relationship Id="rId49" Type="http://schemas.openxmlformats.org/officeDocument/2006/relationships/image" Target="../media/image336.png"/><Relationship Id="rId57" Type="http://schemas.openxmlformats.org/officeDocument/2006/relationships/image" Target="../media/image344.svg"/><Relationship Id="rId10" Type="http://schemas.openxmlformats.org/officeDocument/2006/relationships/image" Target="../media/image299.png"/><Relationship Id="rId31" Type="http://schemas.openxmlformats.org/officeDocument/2006/relationships/image" Target="../media/image318.png"/><Relationship Id="rId44" Type="http://schemas.openxmlformats.org/officeDocument/2006/relationships/image" Target="../media/image331.png"/><Relationship Id="rId52" Type="http://schemas.openxmlformats.org/officeDocument/2006/relationships/image" Target="../media/image3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Offerte-Titel-Pfeile.jpg" descr="Offerte-Titel-Pfeile.jpg"/>
          <p:cNvPicPr>
            <a:picLocks noChangeAspect="1"/>
          </p:cNvPicPr>
          <p:nvPr/>
        </p:nvPicPr>
        <p:blipFill>
          <a:blip r:embed="rId2"/>
          <a:srcRect l="3162" t="47681" r="3162" b="18984"/>
          <a:stretch>
            <a:fillRect/>
          </a:stretch>
        </p:blipFill>
        <p:spPr>
          <a:xfrm>
            <a:off x="-15077" y="2541024"/>
            <a:ext cx="18300253" cy="7758975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SUM-Logo_CMYK-35mm.pdf" descr="SUM-Logo_CMYK-35mm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00" y="720000"/>
            <a:ext cx="3810001" cy="116940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0" name="Gruppieren"/>
          <p:cNvGrpSpPr/>
          <p:nvPr/>
        </p:nvGrpSpPr>
        <p:grpSpPr>
          <a:xfrm>
            <a:off x="13729237" y="8188250"/>
            <a:ext cx="4558282" cy="2375317"/>
            <a:chOff x="0" y="0"/>
            <a:chExt cx="4558281" cy="2375315"/>
          </a:xfrm>
        </p:grpSpPr>
        <p:sp>
          <p:nvSpPr>
            <p:cNvPr id="98" name="Rechteck"/>
            <p:cNvSpPr/>
            <p:nvPr/>
          </p:nvSpPr>
          <p:spPr>
            <a:xfrm>
              <a:off x="0" y="1775171"/>
              <a:ext cx="4558282" cy="353504"/>
            </a:xfrm>
            <a:prstGeom prst="rect">
              <a:avLst/>
            </a:prstGeom>
            <a:solidFill>
              <a:srgbClr val="FBE932">
                <a:alpha val="7042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99" name="Textfeld 23"/>
            <p:cNvSpPr txBox="1"/>
            <p:nvPr/>
          </p:nvSpPr>
          <p:spPr>
            <a:xfrm rot="21311303">
              <a:off x="918982" y="129469"/>
              <a:ext cx="3175938" cy="21163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ts val="4600"/>
                </a:lnSpc>
                <a:defRPr sz="6000" b="1" cap="all" spc="11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dirty="0"/>
                <a:t>ACT</a:t>
              </a:r>
            </a:p>
            <a:p>
              <a:pPr>
                <a:lnSpc>
                  <a:spcPts val="4600"/>
                </a:lnSpc>
                <a:defRPr sz="6000" b="1" cap="all" spc="11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dirty="0"/>
                <a:t>   TO</a:t>
              </a:r>
            </a:p>
            <a:p>
              <a:pPr>
                <a:lnSpc>
                  <a:spcPts val="4600"/>
                </a:lnSpc>
                <a:defRPr sz="6000" b="1" cap="all" spc="11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dirty="0"/>
                <a:t>GETHER</a:t>
              </a:r>
            </a:p>
          </p:txBody>
        </p:sp>
      </p:grpSp>
      <p:sp>
        <p:nvSpPr>
          <p:cNvPr id="101" name="Textfeld 23"/>
          <p:cNvSpPr txBox="1"/>
          <p:nvPr/>
        </p:nvSpPr>
        <p:spPr>
          <a:xfrm>
            <a:off x="736236" y="4634845"/>
            <a:ext cx="11102373" cy="33324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84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solidFill>
                  <a:srgbClr val="FFFFFF"/>
                </a:solidFill>
                <a:latin typeface="Myriad Pro Light" panose="020B0403030403020204" pitchFamily="34" charset="0"/>
              </a:rPr>
              <a:t>Verhandeln</a:t>
            </a:r>
            <a:br>
              <a:rPr b="1" dirty="0">
                <a:latin typeface="Myriad Pro Light" panose="020B0403030403020204" pitchFamily="34" charset="0"/>
              </a:rPr>
            </a:br>
            <a:r>
              <a:rPr b="1" dirty="0" err="1">
                <a:latin typeface="Myriad Pro Light" panose="020B0403030403020204" pitchFamily="34" charset="0"/>
              </a:rPr>
              <a:t>Zugrundeliegende</a:t>
            </a:r>
            <a:r>
              <a:rPr b="1" dirty="0">
                <a:latin typeface="Myriad Pro Light" panose="020B0403030403020204" pitchFamily="34" charset="0"/>
              </a:rPr>
              <a:t>     </a:t>
            </a:r>
            <a:br>
              <a:rPr b="1" dirty="0">
                <a:latin typeface="Myriad Pro Light" panose="020B0403030403020204" pitchFamily="34" charset="0"/>
              </a:rPr>
            </a:br>
            <a:r>
              <a:rPr b="1" dirty="0" err="1">
                <a:latin typeface="Myriad Pro Light" panose="020B0403030403020204" pitchFamily="34" charset="0"/>
              </a:rPr>
              <a:t>Mechanismen</a:t>
            </a:r>
            <a:endParaRPr b="1" dirty="0">
              <a:latin typeface="Myriad Pro Light" panose="020B0403030403020204" pitchFamily="34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hteck">
            <a:extLst>
              <a:ext uri="{FF2B5EF4-FFF2-40B4-BE49-F238E27FC236}">
                <a16:creationId xmlns:a16="http://schemas.microsoft.com/office/drawing/2014/main" id="{965703E4-75B3-AD82-AB51-CCD0A794C5B9}"/>
              </a:ext>
            </a:extLst>
          </p:cNvPr>
          <p:cNvSpPr/>
          <p:nvPr/>
        </p:nvSpPr>
        <p:spPr>
          <a:xfrm>
            <a:off x="-3602" y="0"/>
            <a:ext cx="18278541" cy="10296463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z="2000" spc="3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/>
          </a:p>
        </p:txBody>
      </p:sp>
      <p:sp>
        <p:nvSpPr>
          <p:cNvPr id="104" name="Agenda"/>
          <p:cNvSpPr txBox="1"/>
          <p:nvPr/>
        </p:nvSpPr>
        <p:spPr>
          <a:xfrm>
            <a:off x="763758" y="608879"/>
            <a:ext cx="2809421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>
                <a:latin typeface="Myriad Pro Light" panose="020B0403030403020204" pitchFamily="34" charset="0"/>
              </a:rPr>
              <a:t>Agenda</a:t>
            </a:r>
          </a:p>
        </p:txBody>
      </p:sp>
      <p:sp>
        <p:nvSpPr>
          <p:cNvPr id="105" name="Einführung…"/>
          <p:cNvSpPr txBox="1"/>
          <p:nvPr/>
        </p:nvSpPr>
        <p:spPr>
          <a:xfrm>
            <a:off x="4526106" y="2505819"/>
            <a:ext cx="5953458" cy="5275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Einführung</a:t>
            </a:r>
            <a:endParaRPr dirty="0"/>
          </a:p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Verhandlung</a:t>
            </a:r>
            <a:r>
              <a:rPr dirty="0"/>
              <a:t> </a:t>
            </a:r>
            <a:r>
              <a:rPr dirty="0" err="1"/>
              <a:t>vorbereiten</a:t>
            </a:r>
            <a:endParaRPr dirty="0"/>
          </a:p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Arbeitsbeziehung</a:t>
            </a:r>
            <a:endParaRPr dirty="0"/>
          </a:p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Einführung</a:t>
            </a:r>
            <a:endParaRPr dirty="0"/>
          </a:p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Verhandlung</a:t>
            </a:r>
            <a:r>
              <a:rPr dirty="0"/>
              <a:t> </a:t>
            </a:r>
            <a:r>
              <a:rPr dirty="0" err="1"/>
              <a:t>vorbereiten</a:t>
            </a:r>
            <a:r>
              <a:rPr dirty="0"/>
              <a:t> und das </a:t>
            </a:r>
            <a:r>
              <a:rPr dirty="0" err="1"/>
              <a:t>Ganze</a:t>
            </a:r>
            <a:r>
              <a:rPr dirty="0"/>
              <a:t> </a:t>
            </a:r>
            <a:r>
              <a:rPr dirty="0" err="1"/>
              <a:t>auch</a:t>
            </a:r>
            <a:r>
              <a:rPr dirty="0"/>
              <a:t> in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zweiten</a:t>
            </a:r>
            <a:r>
              <a:rPr dirty="0"/>
              <a:t> </a:t>
            </a:r>
            <a:r>
              <a:rPr dirty="0" err="1"/>
              <a:t>Zeile</a:t>
            </a:r>
            <a:endParaRPr dirty="0"/>
          </a:p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Arbeitsbeziehung</a:t>
            </a:r>
            <a:endParaRPr dirty="0"/>
          </a:p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Abschluss</a:t>
            </a:r>
            <a:endParaRPr dirty="0"/>
          </a:p>
        </p:txBody>
      </p:sp>
      <p:sp>
        <p:nvSpPr>
          <p:cNvPr id="106" name="01…"/>
          <p:cNvSpPr txBox="1"/>
          <p:nvPr/>
        </p:nvSpPr>
        <p:spPr>
          <a:xfrm>
            <a:off x="3293900" y="2530104"/>
            <a:ext cx="1279058" cy="54638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01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02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03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04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05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br>
              <a:rPr dirty="0"/>
            </a:br>
            <a:r>
              <a:rPr dirty="0"/>
              <a:t>06</a:t>
            </a:r>
          </a:p>
          <a:p>
            <a:pPr>
              <a:lnSpc>
                <a:spcPts val="3000"/>
              </a:lnSpc>
              <a:spcBef>
                <a:spcPts val="2100"/>
              </a:spcBef>
              <a:defRPr sz="4700" b="1" spc="94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07</a:t>
            </a:r>
          </a:p>
        </p:txBody>
      </p:sp>
      <p:sp>
        <p:nvSpPr>
          <p:cNvPr id="107" name="Joana Racine…"/>
          <p:cNvSpPr txBox="1"/>
          <p:nvPr/>
        </p:nvSpPr>
        <p:spPr>
          <a:xfrm>
            <a:off x="13630040" y="8570158"/>
            <a:ext cx="2862128" cy="10540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>
                <a:latin typeface="Myriad Pro" panose="020B0503030403020204" pitchFamily="34" charset="0"/>
              </a:rPr>
              <a:t>Joana Racine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Partnerin</a:t>
            </a:r>
            <a:endParaRPr dirty="0"/>
          </a:p>
        </p:txBody>
      </p:sp>
      <p:pic>
        <p:nvPicPr>
          <p:cNvPr id="108" name="Joana-RGB.jpg" descr="Joana-RGB.jpg"/>
          <p:cNvPicPr>
            <a:picLocks noChangeAspect="1"/>
          </p:cNvPicPr>
          <p:nvPr/>
        </p:nvPicPr>
        <p:blipFill>
          <a:blip r:embed="rId2"/>
          <a:srcRect l="7897" t="9683" r="10923" b="19391"/>
          <a:stretch>
            <a:fillRect/>
          </a:stretch>
        </p:blipFill>
        <p:spPr>
          <a:xfrm>
            <a:off x="13525579" y="5602680"/>
            <a:ext cx="2733914" cy="27339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extrusionOk="0">
                <a:moveTo>
                  <a:pt x="9838" y="0"/>
                </a:moveTo>
                <a:cubicBezTo>
                  <a:pt x="7319" y="0"/>
                  <a:pt x="4803" y="1006"/>
                  <a:pt x="2881" y="3016"/>
                </a:cubicBezTo>
                <a:cubicBezTo>
                  <a:pt x="-961" y="7038"/>
                  <a:pt x="-961" y="13558"/>
                  <a:pt x="2881" y="17579"/>
                </a:cubicBezTo>
                <a:cubicBezTo>
                  <a:pt x="6724" y="21600"/>
                  <a:pt x="12954" y="21600"/>
                  <a:pt x="16797" y="17579"/>
                </a:cubicBezTo>
                <a:cubicBezTo>
                  <a:pt x="20639" y="13558"/>
                  <a:pt x="20639" y="7038"/>
                  <a:pt x="16797" y="3016"/>
                </a:cubicBezTo>
                <a:cubicBezTo>
                  <a:pt x="14875" y="1006"/>
                  <a:pt x="12356" y="0"/>
                  <a:pt x="9838" y="0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1" presetClass="entr" presetSubtype="0" fill="hold" grpId="2" nodeType="after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1" animBg="1" advAuto="0"/>
      <p:bldP spid="107" grpId="3" animBg="1" advAuto="0"/>
      <p:bldP spid="108" grpId="2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Organisation der Verhandlung"/>
          <p:cNvSpPr txBox="1"/>
          <p:nvPr/>
        </p:nvSpPr>
        <p:spPr>
          <a:xfrm>
            <a:off x="763758" y="608879"/>
            <a:ext cx="11443195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Organisation</a:t>
            </a:r>
            <a:r>
              <a:rPr b="1" spc="100" dirty="0">
                <a:latin typeface="Myriad Pro Light" panose="020B0403030403020204" pitchFamily="34" charset="0"/>
              </a:rPr>
              <a:t> der </a:t>
            </a:r>
            <a:r>
              <a:rPr b="1" spc="100" dirty="0" err="1">
                <a:latin typeface="Myriad Pro Light" panose="020B0403030403020204" pitchFamily="34" charset="0"/>
              </a:rPr>
              <a:t>Verhandlung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114" name="Planen…"/>
          <p:cNvSpPr txBox="1"/>
          <p:nvPr/>
        </p:nvSpPr>
        <p:spPr>
          <a:xfrm>
            <a:off x="9126345" y="2438400"/>
            <a:ext cx="8195749" cy="27980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3000"/>
              </a:lnSpc>
              <a:spcBef>
                <a:spcPts val="21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rPr sz="3200" b="1" dirty="0" err="1">
                <a:latin typeface="Myriad Pro Light" panose="020B0403030403020204" pitchFamily="34" charset="0"/>
              </a:rPr>
              <a:t>Planen</a:t>
            </a:r>
            <a:endParaRPr sz="3200" b="1" dirty="0">
              <a:solidFill>
                <a:srgbClr val="FFFFFF"/>
              </a:solidFill>
              <a:latin typeface="Myriad Pro Light" panose="020B0403030403020204" pitchFamily="34" charset="0"/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SzPct val="10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>
                <a:latin typeface="Myriad Pro" panose="020B0503030403020204" pitchFamily="34" charset="0"/>
              </a:rPr>
              <a:t>Aufgleisen</a:t>
            </a:r>
            <a:r>
              <a:rPr dirty="0">
                <a:latin typeface="Myriad Pro" panose="020B0503030403020204" pitchFamily="34" charset="0"/>
              </a:rPr>
              <a:t>, </a:t>
            </a:r>
            <a:r>
              <a:rPr dirty="0" err="1">
                <a:latin typeface="Myriad Pro" panose="020B0503030403020204" pitchFamily="34" charset="0"/>
              </a:rPr>
              <a:t>Vorbereitung</a:t>
            </a:r>
            <a:r>
              <a:rPr dirty="0">
                <a:latin typeface="Myriad Pro" panose="020B0503030403020204" pitchFamily="34" charset="0"/>
              </a:rPr>
              <a:t>, </a:t>
            </a:r>
            <a:r>
              <a:rPr dirty="0" err="1">
                <a:latin typeface="Myriad Pro" panose="020B0503030403020204" pitchFamily="34" charset="0"/>
              </a:rPr>
              <a:t>Durchführung</a:t>
            </a:r>
            <a:r>
              <a:rPr dirty="0">
                <a:latin typeface="Myriad Pro" panose="020B0503030403020204" pitchFamily="34" charset="0"/>
              </a:rPr>
              <a:t>, </a:t>
            </a:r>
            <a:r>
              <a:rPr dirty="0" err="1">
                <a:latin typeface="Myriad Pro" panose="020B0503030403020204" pitchFamily="34" charset="0"/>
              </a:rPr>
              <a:t>Nachbereitung</a:t>
            </a:r>
            <a:endParaRPr dirty="0">
              <a:latin typeface="Myriad Pro" panose="020B0503030403020204" pitchFamily="34" charset="0"/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SzPct val="10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>
                <a:latin typeface="Myriad Pro" panose="020B0503030403020204" pitchFamily="34" charset="0"/>
              </a:rPr>
              <a:t>Zuerst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über</a:t>
            </a:r>
            <a:r>
              <a:rPr dirty="0">
                <a:latin typeface="Myriad Pro" panose="020B0503030403020204" pitchFamily="34" charset="0"/>
              </a:rPr>
              <a:t> den </a:t>
            </a:r>
            <a:r>
              <a:rPr dirty="0" err="1">
                <a:latin typeface="Myriad Pro" panose="020B0503030403020204" pitchFamily="34" charset="0"/>
              </a:rPr>
              <a:t>Prozess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verhandeln</a:t>
            </a:r>
            <a:r>
              <a:rPr dirty="0">
                <a:latin typeface="Myriad Pro" panose="020B0503030403020204" pitchFamily="34" charset="0"/>
              </a:rPr>
              <a:t> und </a:t>
            </a:r>
            <a:r>
              <a:rPr dirty="0" err="1">
                <a:latin typeface="Myriad Pro" panose="020B0503030403020204" pitchFamily="34" charset="0"/>
              </a:rPr>
              <a:t>ihn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dann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ständig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bewusst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pflegen</a:t>
            </a:r>
            <a:endParaRPr dirty="0">
              <a:latin typeface="Myriad Pro" panose="020B0503030403020204" pitchFamily="34" charset="0"/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SzPct val="9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>
                <a:latin typeface="Myriad Pro" panose="020B0503030403020204" pitchFamily="34" charset="0"/>
              </a:rPr>
              <a:t>Höhere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Qualität</a:t>
            </a:r>
            <a:r>
              <a:rPr dirty="0">
                <a:latin typeface="Myriad Pro" panose="020B0503030403020204" pitchFamily="34" charset="0"/>
              </a:rPr>
              <a:t> und </a:t>
            </a:r>
            <a:r>
              <a:rPr dirty="0" err="1">
                <a:latin typeface="Myriad Pro" panose="020B0503030403020204" pitchFamily="34" charset="0"/>
              </a:rPr>
              <a:t>Effizienz</a:t>
            </a:r>
            <a:r>
              <a:rPr dirty="0">
                <a:latin typeface="Myriad Pro" panose="020B0503030403020204" pitchFamily="34" charset="0"/>
              </a:rPr>
              <a:t> des </a:t>
            </a:r>
            <a:r>
              <a:rPr dirty="0" err="1">
                <a:latin typeface="Myriad Pro" panose="020B0503030403020204" pitchFamily="34" charset="0"/>
              </a:rPr>
              <a:t>Verhandelns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15" name="Improvisieren…"/>
          <p:cNvSpPr txBox="1"/>
          <p:nvPr/>
        </p:nvSpPr>
        <p:spPr>
          <a:xfrm>
            <a:off x="9126345" y="6198509"/>
            <a:ext cx="8195749" cy="27596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rPr sz="3200" b="1" dirty="0" err="1">
                <a:latin typeface="Myriad Pro Light" panose="020B0403030403020204" pitchFamily="34" charset="0"/>
              </a:rPr>
              <a:t>Improvisieren</a:t>
            </a:r>
            <a:r>
              <a:rPr sz="3200" b="1" dirty="0">
                <a:latin typeface="Myriad Pro Light" panose="020B0403030403020204" pitchFamily="34" charset="0"/>
                <a:ea typeface="Times Roman"/>
                <a:cs typeface="Times Roman"/>
                <a:sym typeface="Times Roman"/>
              </a:rPr>
              <a:t> </a:t>
            </a:r>
            <a:endParaRPr sz="3200" b="1" dirty="0">
              <a:solidFill>
                <a:srgbClr val="FFFFFF"/>
              </a:solidFill>
              <a:latin typeface="Myriad Pro Light" panose="020B0403030403020204" pitchFamily="34" charset="0"/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>
                <a:latin typeface="Myriad Pro" panose="020B0503030403020204" pitchFamily="34" charset="0"/>
              </a:rPr>
              <a:t>Keine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oder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mangelnde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Vorbereitung</a:t>
            </a:r>
            <a:endParaRPr dirty="0">
              <a:latin typeface="Myriad Pro" panose="020B0503030403020204" pitchFamily="34" charset="0"/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>
                <a:solidFill>
                  <a:srgbClr val="555050"/>
                </a:solidFill>
                <a:latin typeface="Myriad Pro" panose="020B0503030403020204" pitchFamily="34" charset="0"/>
              </a:rPr>
              <a:t>Keine</a:t>
            </a:r>
            <a:r>
              <a:rPr dirty="0">
                <a:solidFill>
                  <a:srgbClr val="555050"/>
                </a:solidFill>
                <a:latin typeface="Myriad Pro" panose="020B0503030403020204" pitchFamily="34" charset="0"/>
              </a:rPr>
              <a:t> </a:t>
            </a:r>
            <a:r>
              <a:rPr dirty="0" err="1">
                <a:solidFill>
                  <a:srgbClr val="555050"/>
                </a:solidFill>
                <a:latin typeface="Myriad Pro" panose="020B0503030403020204" pitchFamily="34" charset="0"/>
              </a:rPr>
              <a:t>abgestimmte</a:t>
            </a:r>
            <a:r>
              <a:rPr dirty="0">
                <a:solidFill>
                  <a:srgbClr val="555050"/>
                </a:solidFill>
                <a:latin typeface="Myriad Pro" panose="020B0503030403020204" pitchFamily="34" charset="0"/>
              </a:rPr>
              <a:t> </a:t>
            </a:r>
            <a:r>
              <a:rPr dirty="0" err="1">
                <a:solidFill>
                  <a:srgbClr val="555050"/>
                </a:solidFill>
                <a:latin typeface="Myriad Pro" panose="020B0503030403020204" pitchFamily="34" charset="0"/>
              </a:rPr>
              <a:t>Planung</a:t>
            </a:r>
            <a:r>
              <a:rPr dirty="0">
                <a:solidFill>
                  <a:srgbClr val="555050"/>
                </a:solidFill>
                <a:latin typeface="Myriad Pro" panose="020B0503030403020204" pitchFamily="34" charset="0"/>
              </a:rPr>
              <a:t> der </a:t>
            </a:r>
            <a:r>
              <a:rPr dirty="0" err="1">
                <a:solidFill>
                  <a:srgbClr val="555050"/>
                </a:solidFill>
                <a:latin typeface="Myriad Pro" panose="020B0503030403020204" pitchFamily="34" charset="0"/>
              </a:rPr>
              <a:t>Vorge</a:t>
            </a:r>
            <a:r>
              <a:rPr dirty="0" err="1">
                <a:latin typeface="Myriad Pro" panose="020B0503030403020204" pitchFamily="34" charset="0"/>
              </a:rPr>
              <a:t>hensweise</a:t>
            </a:r>
            <a:r>
              <a:rPr dirty="0">
                <a:latin typeface="Myriad Pro" panose="020B0503030403020204" pitchFamily="34" charset="0"/>
              </a:rPr>
              <a:t> und des </a:t>
            </a:r>
            <a:r>
              <a:rPr dirty="0" err="1">
                <a:latin typeface="Myriad Pro" panose="020B0503030403020204" pitchFamily="34" charset="0"/>
              </a:rPr>
              <a:t>Gesprächsverlaufs</a:t>
            </a:r>
            <a:endParaRPr dirty="0">
              <a:latin typeface="Myriad Pro" panose="020B0503030403020204" pitchFamily="34" charset="0"/>
            </a:endParaRPr>
          </a:p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SzPct val="9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>
                <a:latin typeface="Myriad Pro" panose="020B0503030403020204" pitchFamily="34" charset="0"/>
              </a:rPr>
              <a:t>Gesprächsverlauf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völlig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unvorhersehbar</a:t>
            </a:r>
            <a:r>
              <a:rPr dirty="0">
                <a:latin typeface="Myriad Pro" panose="020B0503030403020204" pitchFamily="34" charset="0"/>
              </a:rPr>
              <a:t> und oft </a:t>
            </a:r>
            <a:r>
              <a:rPr dirty="0" err="1">
                <a:latin typeface="Myriad Pro" panose="020B0503030403020204" pitchFamily="34" charset="0"/>
              </a:rPr>
              <a:t>chaotisch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16" name="Linie"/>
          <p:cNvSpPr/>
          <p:nvPr/>
        </p:nvSpPr>
        <p:spPr>
          <a:xfrm flipV="1">
            <a:off x="4833477" y="3252939"/>
            <a:ext cx="3974522" cy="473144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17" name="Linie"/>
          <p:cNvSpPr/>
          <p:nvPr/>
        </p:nvSpPr>
        <p:spPr>
          <a:xfrm>
            <a:off x="4856239" y="3718567"/>
            <a:ext cx="3693105" cy="3693105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18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19" name="Organisation der Verhandlung"/>
          <p:cNvSpPr txBox="1"/>
          <p:nvPr/>
        </p:nvSpPr>
        <p:spPr>
          <a:xfrm>
            <a:off x="796472" y="2533818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Organisation</a:t>
            </a:r>
            <a:r>
              <a:rPr b="1" dirty="0">
                <a:latin typeface="Myriad Pro Light" panose="020B0403030403020204" pitchFamily="34" charset="0"/>
              </a:rPr>
              <a:t> der </a:t>
            </a:r>
            <a:r>
              <a:rPr b="1" dirty="0" err="1">
                <a:latin typeface="Myriad Pro Light" panose="020B0403030403020204" pitchFamily="34" charset="0"/>
              </a:rPr>
              <a:t>Verhandlung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20" name="Arbeitsbeziehung"/>
          <p:cNvSpPr txBox="1"/>
          <p:nvPr/>
        </p:nvSpPr>
        <p:spPr>
          <a:xfrm>
            <a:off x="796472" y="3770393"/>
            <a:ext cx="3715556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>
                <a:latin typeface="Myriad Pro Light" panose="020B0403030403020204" pitchFamily="34" charset="0"/>
              </a:rPr>
              <a:t>Arbeitsbeziehung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1" presetClass="entr" presetSubtype="0" fill="hold" grpId="3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1" presetClass="entr" presetSubtype="0" fill="hold" grpId="4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1" animBg="1" advAuto="0"/>
      <p:bldP spid="115" grpId="2" animBg="1" advAuto="0"/>
      <p:bldP spid="116" grpId="3" animBg="1" advAuto="0"/>
      <p:bldP spid="117" grpId="4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Rechteck 26"/>
          <p:cNvSpPr txBox="1"/>
          <p:nvPr/>
        </p:nvSpPr>
        <p:spPr>
          <a:xfrm>
            <a:off x="44134924" y="4831232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28" name="2"/>
          <p:cNvSpPr/>
          <p:nvPr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sz="8000" b="1" spc="15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/>
              <a:t>2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29D6C335-6D91-FC5B-DDEC-0DD2BFF92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200" y="4708800"/>
            <a:ext cx="15773400" cy="4712786"/>
          </a:xfrm>
        </p:spPr>
        <p:txBody>
          <a:bodyPr>
            <a:normAutofit/>
          </a:bodyPr>
          <a:lstStyle/>
          <a:p>
            <a:r>
              <a:rPr lang="de-DE" dirty="0"/>
              <a:t>AUFGLEISEN DER VERHANDLUNG</a:t>
            </a:r>
          </a:p>
        </p:txBody>
      </p:sp>
    </p:spTree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rgbClr val="F8E71C"/>
            </a:gs>
          </a:gsLst>
          <a:lin ang="3602911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feld 23"/>
          <p:cNvSpPr txBox="1"/>
          <p:nvPr/>
        </p:nvSpPr>
        <p:spPr>
          <a:xfrm>
            <a:off x="1603965" y="2551429"/>
            <a:ext cx="16715351" cy="52857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8000"/>
              </a:lnSpc>
              <a:defRPr sz="10000" b="1" cap="all" spc="200">
                <a:solidFill>
                  <a:srgbClr val="F8E71C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   </a:t>
            </a:r>
            <a:r>
              <a:rPr dirty="0" err="1"/>
              <a:t>Verhandeln</a:t>
            </a:r>
            <a:r>
              <a:rPr dirty="0"/>
              <a:t> </a:t>
            </a:r>
            <a:r>
              <a:rPr dirty="0" err="1"/>
              <a:t>ist</a:t>
            </a:r>
            <a:r>
              <a:rPr dirty="0"/>
              <a:t> </a:t>
            </a:r>
            <a:br>
              <a:rPr dirty="0"/>
            </a:br>
            <a:r>
              <a:rPr dirty="0" err="1"/>
              <a:t>nicht</a:t>
            </a:r>
            <a:r>
              <a:rPr dirty="0"/>
              <a:t> die </a:t>
            </a:r>
            <a:r>
              <a:rPr dirty="0" err="1"/>
              <a:t>schlechteste</a:t>
            </a:r>
            <a:r>
              <a:rPr dirty="0"/>
              <a:t> </a:t>
            </a:r>
            <a:br>
              <a:rPr dirty="0"/>
            </a:br>
            <a:r>
              <a:rPr dirty="0"/>
              <a:t>   Form des </a:t>
            </a:r>
            <a:br>
              <a:rPr dirty="0"/>
            </a:br>
            <a:r>
              <a:rPr dirty="0"/>
              <a:t>          </a:t>
            </a:r>
            <a:r>
              <a:rPr dirty="0" err="1"/>
              <a:t>Handelns</a:t>
            </a:r>
            <a:r>
              <a:rPr dirty="0"/>
              <a:t>.</a:t>
            </a:r>
          </a:p>
        </p:txBody>
      </p:sp>
      <p:sp>
        <p:nvSpPr>
          <p:cNvPr id="131" name="William Penn Adair &quot;Will&quot; Rogers,  amerikanischer Humorist"/>
          <p:cNvSpPr txBox="1"/>
          <p:nvPr/>
        </p:nvSpPr>
        <p:spPr>
          <a:xfrm>
            <a:off x="4573604" y="7325212"/>
            <a:ext cx="7064152" cy="697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400"/>
              </a:lnSpc>
              <a:spcBef>
                <a:spcPts val="700"/>
              </a:spcBef>
              <a:defRPr spc="36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William Penn Adair "Will" Rogers, </a:t>
            </a:r>
            <a:br>
              <a:rPr dirty="0"/>
            </a:br>
            <a:r>
              <a:rPr dirty="0" err="1"/>
              <a:t>amerikanischer</a:t>
            </a:r>
            <a:r>
              <a:rPr dirty="0"/>
              <a:t> Humorist </a:t>
            </a:r>
          </a:p>
        </p:txBody>
      </p:sp>
    </p:spTree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Aufgleisen der Verhandlung…"/>
          <p:cNvSpPr txBox="1"/>
          <p:nvPr/>
        </p:nvSpPr>
        <p:spPr>
          <a:xfrm>
            <a:off x="763758" y="608879"/>
            <a:ext cx="10460554" cy="1384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spc="100" dirty="0" err="1">
                <a:latin typeface="Myriad Pro Light" panose="020B0403030403020204" pitchFamily="34" charset="0"/>
              </a:rPr>
              <a:t>Aufgleisen</a:t>
            </a:r>
            <a:r>
              <a:rPr b="1" spc="100" dirty="0">
                <a:latin typeface="Myriad Pro Light" panose="020B0403030403020204" pitchFamily="34" charset="0"/>
              </a:rPr>
              <a:t> der </a:t>
            </a:r>
            <a:r>
              <a:rPr b="1" spc="100" dirty="0" err="1">
                <a:latin typeface="Myriad Pro Light" panose="020B0403030403020204" pitchFamily="34" charset="0"/>
              </a:rPr>
              <a:t>Verhandlung</a:t>
            </a:r>
            <a:endParaRPr b="1" spc="100" dirty="0">
              <a:latin typeface="Myriad Pro Light" panose="020B0403030403020204" pitchFamily="34" charset="0"/>
            </a:endParaRPr>
          </a:p>
          <a:p>
            <a:pPr>
              <a:lnSpc>
                <a:spcPts val="5000"/>
              </a:lnSpc>
              <a:defRPr sz="5400" cap="all" spc="53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spc="100" dirty="0" err="1">
                <a:latin typeface="Myriad Pro Light" panose="020B0403030403020204" pitchFamily="34" charset="0"/>
              </a:rPr>
              <a:t>Übung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135" name="Gemeinsam bestimmen, wie die morgen stattfindende Verhandlung organisiert und strukturiert werden sollte, um sicherzustellen, dass sie möglichst produktiv sein wird.…"/>
          <p:cNvSpPr txBox="1"/>
          <p:nvPr/>
        </p:nvSpPr>
        <p:spPr>
          <a:xfrm>
            <a:off x="4520910" y="2679051"/>
            <a:ext cx="9127916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Gemeinsam</a:t>
            </a:r>
            <a:r>
              <a:rPr dirty="0"/>
              <a:t> </a:t>
            </a:r>
            <a:r>
              <a:rPr dirty="0" err="1"/>
              <a:t>bestimmen</a:t>
            </a:r>
            <a:r>
              <a:rPr dirty="0"/>
              <a:t>, </a:t>
            </a:r>
            <a:r>
              <a:rPr dirty="0" err="1"/>
              <a:t>wie</a:t>
            </a:r>
            <a:r>
              <a:rPr dirty="0"/>
              <a:t> die morgen </a:t>
            </a:r>
            <a:r>
              <a:rPr dirty="0" err="1"/>
              <a:t>stattfindende</a:t>
            </a:r>
            <a:r>
              <a:rPr dirty="0"/>
              <a:t> </a:t>
            </a:r>
            <a:r>
              <a:rPr dirty="0" err="1"/>
              <a:t>Verhandlung</a:t>
            </a:r>
            <a:r>
              <a:rPr dirty="0"/>
              <a:t> </a:t>
            </a:r>
            <a:r>
              <a:rPr dirty="0" err="1"/>
              <a:t>organisiert</a:t>
            </a:r>
            <a:r>
              <a:rPr dirty="0"/>
              <a:t> und </a:t>
            </a:r>
            <a:r>
              <a:rPr dirty="0" err="1"/>
              <a:t>strukturiert</a:t>
            </a:r>
            <a:r>
              <a:rPr dirty="0"/>
              <a:t> </a:t>
            </a:r>
            <a:r>
              <a:rPr dirty="0" err="1"/>
              <a:t>werden</a:t>
            </a:r>
            <a:r>
              <a:rPr dirty="0"/>
              <a:t> </a:t>
            </a:r>
            <a:r>
              <a:rPr dirty="0" err="1"/>
              <a:t>sollte</a:t>
            </a:r>
            <a:r>
              <a:rPr dirty="0"/>
              <a:t>, um </a:t>
            </a:r>
            <a:r>
              <a:rPr dirty="0" err="1"/>
              <a:t>sicherzustellen</a:t>
            </a:r>
            <a:r>
              <a:rPr dirty="0"/>
              <a:t>, </a:t>
            </a:r>
            <a:r>
              <a:rPr dirty="0" err="1"/>
              <a:t>dass</a:t>
            </a:r>
            <a:r>
              <a:rPr dirty="0"/>
              <a:t> </a:t>
            </a:r>
            <a:r>
              <a:rPr dirty="0" err="1"/>
              <a:t>sie</a:t>
            </a:r>
            <a:r>
              <a:rPr dirty="0"/>
              <a:t> </a:t>
            </a:r>
            <a:r>
              <a:rPr dirty="0" err="1"/>
              <a:t>möglichst</a:t>
            </a:r>
            <a:r>
              <a:rPr dirty="0"/>
              <a:t> </a:t>
            </a:r>
            <a:r>
              <a:rPr dirty="0" err="1"/>
              <a:t>produktiv</a:t>
            </a:r>
            <a:r>
              <a:rPr dirty="0"/>
              <a:t> sein </a:t>
            </a:r>
            <a:r>
              <a:rPr dirty="0" err="1"/>
              <a:t>wird</a:t>
            </a:r>
            <a:r>
              <a:rPr dirty="0"/>
              <a:t>.</a:t>
            </a:r>
          </a:p>
          <a:p>
            <a:pPr>
              <a:lnSpc>
                <a:spcPts val="3000"/>
              </a:lnSpc>
              <a:spcBef>
                <a:spcPts val="19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dirty="0"/>
          </a:p>
          <a:p>
            <a:pPr>
              <a:lnSpc>
                <a:spcPts val="3000"/>
              </a:lnSpc>
              <a:spcBef>
                <a:spcPts val="23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Vorbereitung</a:t>
            </a:r>
            <a:r>
              <a:rPr dirty="0"/>
              <a:t> (</a:t>
            </a:r>
            <a:r>
              <a:rPr dirty="0" err="1"/>
              <a:t>zwei</a:t>
            </a:r>
            <a:r>
              <a:rPr dirty="0"/>
              <a:t> </a:t>
            </a:r>
            <a:r>
              <a:rPr dirty="0" err="1"/>
              <a:t>Kleingruppen</a:t>
            </a:r>
            <a:r>
              <a:rPr dirty="0"/>
              <a:t>) : 5 </a:t>
            </a:r>
            <a:r>
              <a:rPr dirty="0" err="1"/>
              <a:t>Minuten</a:t>
            </a:r>
            <a:endParaRPr dirty="0"/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dirty="0"/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Ein Flipchart-Blatt </a:t>
            </a:r>
            <a:r>
              <a:rPr dirty="0" err="1"/>
              <a:t>mit</a:t>
            </a:r>
            <a:r>
              <a:rPr dirty="0"/>
              <a:t>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Auflistung</a:t>
            </a:r>
            <a:r>
              <a:rPr dirty="0"/>
              <a:t> der </a:t>
            </a:r>
            <a:r>
              <a:rPr dirty="0" err="1"/>
              <a:t>vereinbarten</a:t>
            </a:r>
            <a:r>
              <a:rPr dirty="0"/>
              <a:t> </a:t>
            </a:r>
            <a:r>
              <a:rPr dirty="0" err="1"/>
              <a:t>Punkte</a:t>
            </a:r>
            <a:endParaRPr dirty="0"/>
          </a:p>
        </p:txBody>
      </p:sp>
      <p:sp>
        <p:nvSpPr>
          <p:cNvPr id="136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38" name="Aufgabe"/>
          <p:cNvSpPr txBox="1"/>
          <p:nvPr/>
        </p:nvSpPr>
        <p:spPr>
          <a:xfrm>
            <a:off x="777250" y="2703608"/>
            <a:ext cx="1615184" cy="452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sz="3200" b="1" dirty="0">
                <a:latin typeface="Myriad Pro Light" panose="020B0403030403020204" pitchFamily="34" charset="0"/>
              </a:rPr>
              <a:t>Aufgabe</a:t>
            </a:r>
          </a:p>
        </p:txBody>
      </p:sp>
      <p:sp>
        <p:nvSpPr>
          <p:cNvPr id="139" name="Zeitbudget"/>
          <p:cNvSpPr txBox="1"/>
          <p:nvPr/>
        </p:nvSpPr>
        <p:spPr>
          <a:xfrm>
            <a:off x="749269" y="4654814"/>
            <a:ext cx="2091276" cy="452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sz="3200" b="1" dirty="0" err="1">
                <a:latin typeface="Myriad Pro Light" panose="020B0403030403020204" pitchFamily="34" charset="0"/>
              </a:rPr>
              <a:t>Zeitbudget</a:t>
            </a:r>
            <a:endParaRPr sz="3200" b="1" dirty="0">
              <a:latin typeface="Myriad Pro Light" panose="020B0403030403020204" pitchFamily="34" charset="0"/>
            </a:endParaRPr>
          </a:p>
        </p:txBody>
      </p:sp>
      <p:sp>
        <p:nvSpPr>
          <p:cNvPr id="140" name="Endprodukt"/>
          <p:cNvSpPr txBox="1"/>
          <p:nvPr/>
        </p:nvSpPr>
        <p:spPr>
          <a:xfrm>
            <a:off x="700349" y="5865035"/>
            <a:ext cx="2219516" cy="452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2700"/>
              </a:lnSpc>
              <a:spcBef>
                <a:spcPts val="700"/>
              </a:spcBef>
              <a:defRPr sz="2400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sz="3200" b="1" dirty="0" err="1">
                <a:latin typeface="Myriad Pro Light" panose="020B0403030403020204" pitchFamily="34" charset="0"/>
              </a:rPr>
              <a:t>Endprodukt</a:t>
            </a:r>
            <a:endParaRPr sz="3200" b="1" dirty="0">
              <a:latin typeface="Myriad Pro Light" panose="020B0403030403020204" pitchFamily="34" charset="0"/>
            </a:endParaRPr>
          </a:p>
        </p:txBody>
      </p:sp>
      <p:grpSp>
        <p:nvGrpSpPr>
          <p:cNvPr id="144" name="Gruppieren"/>
          <p:cNvGrpSpPr/>
          <p:nvPr/>
        </p:nvGrpSpPr>
        <p:grpSpPr>
          <a:xfrm>
            <a:off x="761762" y="2537598"/>
            <a:ext cx="3690908" cy="3251837"/>
            <a:chOff x="0" y="0"/>
            <a:chExt cx="3690907" cy="3251835"/>
          </a:xfrm>
        </p:grpSpPr>
        <p:sp>
          <p:nvSpPr>
            <p:cNvPr id="141" name="Linie"/>
            <p:cNvSpPr/>
            <p:nvPr/>
          </p:nvSpPr>
          <p:spPr>
            <a:xfrm>
              <a:off x="0" y="0"/>
              <a:ext cx="3690908" cy="0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142" name="Linie"/>
            <p:cNvSpPr/>
            <p:nvPr/>
          </p:nvSpPr>
          <p:spPr>
            <a:xfrm>
              <a:off x="0" y="1967702"/>
              <a:ext cx="3690908" cy="1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143" name="Linie"/>
            <p:cNvSpPr/>
            <p:nvPr/>
          </p:nvSpPr>
          <p:spPr>
            <a:xfrm>
              <a:off x="0" y="3251835"/>
              <a:ext cx="3690908" cy="1"/>
            </a:xfrm>
            <a:prstGeom prst="line">
              <a:avLst/>
            </a:prstGeom>
            <a:noFill/>
            <a:ln w="12700" cap="flat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</p:grp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1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Aufgleisen der Verhandlung…"/>
          <p:cNvSpPr txBox="1"/>
          <p:nvPr/>
        </p:nvSpPr>
        <p:spPr>
          <a:xfrm>
            <a:off x="763758" y="608879"/>
            <a:ext cx="10303844" cy="1384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spc="100" dirty="0" err="1">
                <a:latin typeface="Myriad Pro Light" panose="020B0403030403020204" pitchFamily="34" charset="0"/>
              </a:rPr>
              <a:t>Aufgleisen</a:t>
            </a:r>
            <a:r>
              <a:rPr b="1" spc="100" dirty="0">
                <a:latin typeface="Myriad Pro Light" panose="020B0403030403020204" pitchFamily="34" charset="0"/>
              </a:rPr>
              <a:t> der </a:t>
            </a:r>
            <a:r>
              <a:rPr b="1" spc="100" dirty="0" err="1">
                <a:latin typeface="Myriad Pro Light" panose="020B0403030403020204" pitchFamily="34" charset="0"/>
              </a:rPr>
              <a:t>Verhandlung</a:t>
            </a:r>
            <a:endParaRPr b="1" spc="100" dirty="0">
              <a:latin typeface="Myriad Pro Light" panose="020B0403030403020204" pitchFamily="34" charset="0"/>
            </a:endParaRPr>
          </a:p>
          <a:p>
            <a:pPr>
              <a:lnSpc>
                <a:spcPts val="5000"/>
              </a:lnSpc>
              <a:defRPr sz="5400" cap="all" spc="53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spc="100" dirty="0" err="1">
                <a:latin typeface="Myriad Pro Light" panose="020B0403030403020204" pitchFamily="34" charset="0"/>
              </a:rPr>
              <a:t>Inhalte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147" name="Sinn und Zweck der Verhandlung / Gemeinsame Arbeitsziele…"/>
          <p:cNvSpPr txBox="1"/>
          <p:nvPr/>
        </p:nvSpPr>
        <p:spPr>
          <a:xfrm>
            <a:off x="4526106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Sinn und </a:t>
            </a:r>
            <a:r>
              <a:rPr dirty="0" err="1"/>
              <a:t>Zweck</a:t>
            </a:r>
            <a:r>
              <a:rPr dirty="0"/>
              <a:t> der </a:t>
            </a:r>
            <a:r>
              <a:rPr dirty="0" err="1"/>
              <a:t>Verhandlung</a:t>
            </a:r>
            <a:r>
              <a:rPr dirty="0"/>
              <a:t> / </a:t>
            </a:r>
            <a:r>
              <a:rPr dirty="0" err="1"/>
              <a:t>Gemeinsame</a:t>
            </a:r>
            <a:r>
              <a:rPr dirty="0"/>
              <a:t> </a:t>
            </a:r>
            <a:r>
              <a:rPr dirty="0" err="1"/>
              <a:t>Arbeitsziele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Zeitplan</a:t>
            </a:r>
            <a:r>
              <a:rPr lang="de-DE" dirty="0"/>
              <a:t>x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Zusammensetzung</a:t>
            </a:r>
            <a:r>
              <a:rPr dirty="0"/>
              <a:t> der </a:t>
            </a:r>
            <a:r>
              <a:rPr dirty="0" err="1"/>
              <a:t>Delegationen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Logistik</a:t>
            </a:r>
            <a:r>
              <a:rPr dirty="0"/>
              <a:t> (wo, </a:t>
            </a:r>
            <a:r>
              <a:rPr dirty="0" err="1"/>
              <a:t>wann</a:t>
            </a:r>
            <a:r>
              <a:rPr dirty="0"/>
              <a:t> </a:t>
            </a:r>
            <a:r>
              <a:rPr dirty="0" err="1"/>
              <a:t>usw</a:t>
            </a:r>
            <a:r>
              <a:rPr dirty="0"/>
              <a:t>. / </a:t>
            </a:r>
            <a:r>
              <a:rPr dirty="0" err="1"/>
              <a:t>Einrichtung</a:t>
            </a:r>
            <a:r>
              <a:rPr dirty="0"/>
              <a:t> des </a:t>
            </a:r>
            <a:r>
              <a:rPr dirty="0" err="1"/>
              <a:t>Raums</a:t>
            </a:r>
            <a:r>
              <a:rPr dirty="0"/>
              <a:t>, </a:t>
            </a:r>
            <a:r>
              <a:rPr dirty="0" err="1"/>
              <a:t>Sitzordnung</a:t>
            </a:r>
            <a:r>
              <a:rPr dirty="0"/>
              <a:t>) 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Mitzubringende</a:t>
            </a:r>
            <a:r>
              <a:rPr dirty="0"/>
              <a:t> </a:t>
            </a:r>
            <a:r>
              <a:rPr dirty="0" err="1"/>
              <a:t>Unterlagen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Arbeitsbeziehung</a:t>
            </a:r>
            <a:r>
              <a:rPr dirty="0"/>
              <a:t> / </a:t>
            </a:r>
            <a:r>
              <a:rPr dirty="0" err="1"/>
              <a:t>Spielregeln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Sprache</a:t>
            </a:r>
            <a:r>
              <a:rPr dirty="0"/>
              <a:t> und </a:t>
            </a:r>
            <a:r>
              <a:rPr dirty="0" err="1"/>
              <a:t>andere</a:t>
            </a:r>
            <a:r>
              <a:rPr dirty="0"/>
              <a:t> </a:t>
            </a:r>
            <a:r>
              <a:rPr dirty="0" err="1"/>
              <a:t>kulturelle</a:t>
            </a:r>
            <a:r>
              <a:rPr dirty="0"/>
              <a:t> </a:t>
            </a:r>
            <a:r>
              <a:rPr dirty="0" err="1"/>
              <a:t>Hürden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usw</a:t>
            </a:r>
            <a:r>
              <a:rPr dirty="0"/>
              <a:t>. (</a:t>
            </a:r>
            <a:r>
              <a:rPr dirty="0" err="1"/>
              <a:t>insbesondere</a:t>
            </a:r>
            <a:r>
              <a:rPr dirty="0"/>
              <a:t> </a:t>
            </a:r>
            <a:r>
              <a:rPr dirty="0" err="1"/>
              <a:t>andere</a:t>
            </a:r>
            <a:r>
              <a:rPr dirty="0"/>
              <a:t> </a:t>
            </a:r>
            <a:r>
              <a:rPr dirty="0" err="1"/>
              <a:t>Fragen</a:t>
            </a:r>
            <a:r>
              <a:rPr dirty="0"/>
              <a:t>, die man </a:t>
            </a:r>
            <a:r>
              <a:rPr dirty="0" err="1"/>
              <a:t>beantworten</a:t>
            </a:r>
            <a:r>
              <a:rPr dirty="0"/>
              <a:t> </a:t>
            </a:r>
            <a:r>
              <a:rPr dirty="0" err="1"/>
              <a:t>müsste</a:t>
            </a:r>
            <a:r>
              <a:rPr dirty="0"/>
              <a:t>, um </a:t>
            </a:r>
            <a:r>
              <a:rPr dirty="0" err="1"/>
              <a:t>sich</a:t>
            </a:r>
            <a:r>
              <a:rPr dirty="0"/>
              <a:t> </a:t>
            </a:r>
            <a:r>
              <a:rPr dirty="0" err="1"/>
              <a:t>vorbereiten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können</a:t>
            </a:r>
            <a:r>
              <a:rPr dirty="0"/>
              <a:t>)</a:t>
            </a:r>
          </a:p>
        </p:txBody>
      </p:sp>
      <p:sp>
        <p:nvSpPr>
          <p:cNvPr id="148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1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Aufgleisen der Verhandlung…"/>
          <p:cNvSpPr txBox="1"/>
          <p:nvPr/>
        </p:nvSpPr>
        <p:spPr>
          <a:xfrm>
            <a:off x="763758" y="608879"/>
            <a:ext cx="10460554" cy="1384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spc="100" dirty="0">
                <a:latin typeface="Myriad Pro Light" panose="020B0403030403020204" pitchFamily="34" charset="0"/>
              </a:rPr>
              <a:t>Aufgleisen der Verhandlung</a:t>
            </a:r>
          </a:p>
          <a:p>
            <a:pPr>
              <a:lnSpc>
                <a:spcPts val="5000"/>
              </a:lnSpc>
              <a:defRPr sz="5400" cap="all" spc="53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spc="100" dirty="0">
                <a:latin typeface="Myriad Pro Light" panose="020B0403030403020204" pitchFamily="34" charset="0"/>
              </a:rPr>
              <a:t>Inhalte</a:t>
            </a:r>
          </a:p>
        </p:txBody>
      </p:sp>
      <p:sp>
        <p:nvSpPr>
          <p:cNvPr id="154" name="Sinn und Zweck der Verhandlung / Gemeinsame Arbeitsziele…"/>
          <p:cNvSpPr txBox="1"/>
          <p:nvPr/>
        </p:nvSpPr>
        <p:spPr>
          <a:xfrm>
            <a:off x="4526106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Sinn und </a:t>
            </a:r>
            <a:r>
              <a:rPr dirty="0" err="1"/>
              <a:t>Zweck</a:t>
            </a:r>
            <a:r>
              <a:rPr dirty="0"/>
              <a:t> der </a:t>
            </a:r>
            <a:r>
              <a:rPr dirty="0" err="1"/>
              <a:t>Verhandlung</a:t>
            </a:r>
            <a:r>
              <a:rPr dirty="0"/>
              <a:t> / </a:t>
            </a:r>
            <a:r>
              <a:rPr dirty="0" err="1"/>
              <a:t>Gemeinsame</a:t>
            </a:r>
            <a:r>
              <a:rPr dirty="0"/>
              <a:t> </a:t>
            </a:r>
            <a:r>
              <a:rPr dirty="0" err="1"/>
              <a:t>Arbeitsziele</a:t>
            </a:r>
            <a:endParaRPr dirty="0"/>
          </a:p>
          <a:p>
            <a:pPr marL="762000" lvl="1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Zeitplan</a:t>
            </a:r>
            <a:endParaRPr dirty="0"/>
          </a:p>
          <a:p>
            <a:pPr marL="762000" lvl="1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762000" lvl="1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r>
              <a:rPr dirty="0"/>
              <a:t> </a:t>
            </a: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Mitzubringende</a:t>
            </a:r>
            <a:r>
              <a:rPr dirty="0"/>
              <a:t> </a:t>
            </a:r>
            <a:r>
              <a:rPr dirty="0" err="1"/>
              <a:t>Unterlagen</a:t>
            </a:r>
            <a:endParaRPr dirty="0"/>
          </a:p>
          <a:p>
            <a:pPr marL="762000" lvl="1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762000" lvl="1" indent="-381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r>
              <a:rPr dirty="0"/>
              <a:t> </a:t>
            </a: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</p:txBody>
      </p:sp>
      <p:sp>
        <p:nvSpPr>
          <p:cNvPr id="155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" grpId="1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Aufgleisen der Verhandlung…"/>
          <p:cNvSpPr txBox="1"/>
          <p:nvPr/>
        </p:nvSpPr>
        <p:spPr>
          <a:xfrm>
            <a:off x="763758" y="608879"/>
            <a:ext cx="10460554" cy="1384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spc="100" dirty="0">
                <a:latin typeface="Myriad Pro Light" panose="020B0403030403020204" pitchFamily="34" charset="0"/>
              </a:rPr>
              <a:t>Aufgleisen der Verhandlung</a:t>
            </a:r>
          </a:p>
          <a:p>
            <a:pPr>
              <a:lnSpc>
                <a:spcPts val="5000"/>
              </a:lnSpc>
              <a:defRPr sz="5400" cap="all" spc="53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spc="100" dirty="0">
                <a:latin typeface="Myriad Pro Light" panose="020B0403030403020204" pitchFamily="34" charset="0"/>
              </a:rPr>
              <a:t>Inhalte</a:t>
            </a:r>
          </a:p>
        </p:txBody>
      </p:sp>
      <p:sp>
        <p:nvSpPr>
          <p:cNvPr id="161" name="Sinn und Zweck der Verhandlung / Gemeinsame Arbeitsziele…"/>
          <p:cNvSpPr txBox="1"/>
          <p:nvPr/>
        </p:nvSpPr>
        <p:spPr>
          <a:xfrm>
            <a:off x="4526106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Sinn und </a:t>
            </a:r>
            <a:r>
              <a:rPr dirty="0" err="1"/>
              <a:t>Zweck</a:t>
            </a:r>
            <a:r>
              <a:rPr dirty="0"/>
              <a:t> der </a:t>
            </a:r>
            <a:r>
              <a:rPr dirty="0" err="1"/>
              <a:t>Verhandlung</a:t>
            </a:r>
            <a:r>
              <a:rPr dirty="0"/>
              <a:t> / </a:t>
            </a:r>
            <a:r>
              <a:rPr dirty="0" err="1"/>
              <a:t>Gemeinsame</a:t>
            </a:r>
            <a:r>
              <a:rPr dirty="0"/>
              <a:t> </a:t>
            </a:r>
            <a:r>
              <a:rPr dirty="0" err="1"/>
              <a:t>Arbeitsziele</a:t>
            </a:r>
            <a:endParaRPr dirty="0"/>
          </a:p>
          <a:p>
            <a:pPr marL="1143000" lvl="1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Zeitplan</a:t>
            </a:r>
            <a:endParaRPr dirty="0"/>
          </a:p>
          <a:p>
            <a:pPr marL="1143000" lvl="1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1143000" lvl="1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r>
              <a:rPr dirty="0"/>
              <a:t> </a:t>
            </a: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Mitzubringende</a:t>
            </a:r>
            <a:r>
              <a:rPr dirty="0"/>
              <a:t> </a:t>
            </a:r>
            <a:r>
              <a:rPr dirty="0" err="1"/>
              <a:t>Unterlagen</a:t>
            </a:r>
            <a:endParaRPr dirty="0"/>
          </a:p>
          <a:p>
            <a:pPr marL="1143000" lvl="1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  <a:p>
            <a:pPr marL="1143000" lvl="1" indent="-635000">
              <a:lnSpc>
                <a:spcPts val="3000"/>
              </a:lnSpc>
              <a:spcBef>
                <a:spcPts val="2100"/>
              </a:spcBef>
              <a:buClr>
                <a:srgbClr val="007BC2"/>
              </a:buClr>
              <a:buSzPct val="100000"/>
              <a:buAutoNum type="arabicPeriod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r>
              <a:rPr dirty="0"/>
              <a:t> </a:t>
            </a:r>
            <a:r>
              <a:rPr dirty="0" err="1"/>
              <a:t>Themenliste</a:t>
            </a:r>
            <a:r>
              <a:rPr dirty="0"/>
              <a:t> und </a:t>
            </a:r>
            <a:r>
              <a:rPr dirty="0" err="1"/>
              <a:t>Strukturierung</a:t>
            </a:r>
            <a:r>
              <a:rPr dirty="0"/>
              <a:t> des </a:t>
            </a:r>
            <a:r>
              <a:rPr dirty="0" err="1"/>
              <a:t>Gesprächs</a:t>
            </a:r>
            <a:endParaRPr dirty="0"/>
          </a:p>
        </p:txBody>
      </p:sp>
      <p:sp>
        <p:nvSpPr>
          <p:cNvPr id="162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1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Eigenständiges Handeln"/>
          <p:cNvSpPr txBox="1"/>
          <p:nvPr/>
        </p:nvSpPr>
        <p:spPr>
          <a:xfrm>
            <a:off x="763758" y="608879"/>
            <a:ext cx="8817476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Eigenständiges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r>
              <a:rPr b="1" spc="100" dirty="0" err="1">
                <a:latin typeface="Myriad Pro Light" panose="020B0403030403020204" pitchFamily="34" charset="0"/>
              </a:rPr>
              <a:t>Handeln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165" name="Konstruktive Macht…"/>
          <p:cNvSpPr txBox="1"/>
          <p:nvPr/>
        </p:nvSpPr>
        <p:spPr>
          <a:xfrm>
            <a:off x="9135667" y="2438960"/>
            <a:ext cx="8195749" cy="2233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rPr sz="3200" b="1" dirty="0" err="1">
                <a:latin typeface="Myriad Pro Light" panose="020B0403030403020204" pitchFamily="34" charset="0"/>
              </a:rPr>
              <a:t>Konstruktive</a:t>
            </a:r>
            <a:r>
              <a:rPr sz="3200" b="1" dirty="0">
                <a:latin typeface="Myriad Pro Light" panose="020B0403030403020204" pitchFamily="34" charset="0"/>
              </a:rPr>
              <a:t> </a:t>
            </a:r>
            <a:r>
              <a:rPr sz="3200" b="1" dirty="0" err="1">
                <a:latin typeface="Myriad Pro Light" panose="020B0403030403020204" pitchFamily="34" charset="0"/>
              </a:rPr>
              <a:t>Macht</a:t>
            </a:r>
            <a:endParaRPr sz="3200" b="1" dirty="0">
              <a:latin typeface="Myriad Pro Light" panose="020B0403030403020204" pitchFamily="34" charset="0"/>
            </a:endParaRP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Die </a:t>
            </a:r>
            <a:r>
              <a:rPr dirty="0" err="1"/>
              <a:t>Vorsicht</a:t>
            </a:r>
            <a:r>
              <a:rPr dirty="0"/>
              <a:t>, für </a:t>
            </a:r>
            <a:r>
              <a:rPr dirty="0" err="1"/>
              <a:t>sich</a:t>
            </a:r>
            <a:r>
              <a:rPr dirty="0"/>
              <a:t> </a:t>
            </a:r>
            <a:r>
              <a:rPr dirty="0" err="1"/>
              <a:t>selber</a:t>
            </a:r>
            <a:r>
              <a:rPr dirty="0"/>
              <a:t> </a:t>
            </a:r>
            <a:r>
              <a:rPr dirty="0" err="1"/>
              <a:t>eine</a:t>
            </a:r>
            <a:r>
              <a:rPr dirty="0"/>
              <a:t> </a:t>
            </a:r>
            <a:r>
              <a:rPr dirty="0" err="1"/>
              <a:t>echte</a:t>
            </a:r>
            <a:r>
              <a:rPr dirty="0"/>
              <a:t> </a:t>
            </a:r>
            <a:r>
              <a:rPr dirty="0" err="1"/>
              <a:t>Handlungsalternative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entwickeln</a:t>
            </a:r>
            <a:r>
              <a:rPr dirty="0"/>
              <a:t>, falls die </a:t>
            </a:r>
            <a:r>
              <a:rPr dirty="0" err="1"/>
              <a:t>Verhandlung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keiner</a:t>
            </a:r>
            <a:r>
              <a:rPr dirty="0"/>
              <a:t> </a:t>
            </a:r>
            <a:r>
              <a:rPr dirty="0" err="1"/>
              <a:t>Einigung</a:t>
            </a:r>
            <a:r>
              <a:rPr dirty="0"/>
              <a:t> </a:t>
            </a:r>
            <a:r>
              <a:rPr dirty="0" err="1"/>
              <a:t>führen</a:t>
            </a:r>
            <a:r>
              <a:rPr dirty="0"/>
              <a:t> </a:t>
            </a:r>
            <a:r>
              <a:rPr dirty="0" err="1"/>
              <a:t>sollte</a:t>
            </a:r>
            <a:r>
              <a:rPr dirty="0"/>
              <a:t>.</a:t>
            </a: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Entschlossen</a:t>
            </a:r>
            <a:r>
              <a:rPr dirty="0"/>
              <a:t> sein, </a:t>
            </a:r>
            <a:r>
              <a:rPr dirty="0" err="1"/>
              <a:t>diese</a:t>
            </a:r>
            <a:r>
              <a:rPr dirty="0"/>
              <a:t> </a:t>
            </a:r>
            <a:r>
              <a:rPr dirty="0" err="1"/>
              <a:t>als</a:t>
            </a:r>
            <a:r>
              <a:rPr dirty="0"/>
              <a:t> Dilemma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erwähnen</a:t>
            </a:r>
            <a:r>
              <a:rPr dirty="0"/>
              <a:t> und </a:t>
            </a:r>
            <a:r>
              <a:rPr dirty="0" err="1"/>
              <a:t>bei</a:t>
            </a:r>
            <a:r>
              <a:rPr dirty="0"/>
              <a:t> </a:t>
            </a:r>
            <a:r>
              <a:rPr dirty="0" err="1"/>
              <a:t>Bedarf</a:t>
            </a:r>
            <a:r>
              <a:rPr dirty="0"/>
              <a:t> </a:t>
            </a:r>
            <a:r>
              <a:rPr dirty="0" err="1"/>
              <a:t>umzusetzen</a:t>
            </a:r>
            <a:r>
              <a:rPr dirty="0"/>
              <a:t>.</a:t>
            </a:r>
          </a:p>
        </p:txBody>
      </p:sp>
      <p:sp>
        <p:nvSpPr>
          <p:cNvPr id="166" name="Organisation der Verhandlung"/>
          <p:cNvSpPr txBox="1"/>
          <p:nvPr/>
        </p:nvSpPr>
        <p:spPr>
          <a:xfrm>
            <a:off x="796472" y="2539333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Organisation</a:t>
            </a:r>
            <a:r>
              <a:rPr dirty="0">
                <a:latin typeface="Myriad Pro" panose="020B0503030403020204" pitchFamily="34" charset="0"/>
              </a:rPr>
              <a:t> der </a:t>
            </a:r>
            <a:r>
              <a:rPr dirty="0" err="1">
                <a:latin typeface="Myriad Pro" panose="020B0503030403020204" pitchFamily="34" charset="0"/>
              </a:rPr>
              <a:t>Verhandlung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67" name="Linie"/>
          <p:cNvSpPr/>
          <p:nvPr/>
        </p:nvSpPr>
        <p:spPr>
          <a:xfrm flipV="1">
            <a:off x="4852273" y="3252938"/>
            <a:ext cx="3955726" cy="1761868"/>
          </a:xfrm>
          <a:prstGeom prst="line">
            <a:avLst/>
          </a:prstGeom>
          <a:ln w="63500">
            <a:solidFill>
              <a:schemeClr val="bg2"/>
            </a:solidFill>
            <a:miter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68" name="Linie"/>
          <p:cNvSpPr/>
          <p:nvPr/>
        </p:nvSpPr>
        <p:spPr>
          <a:xfrm>
            <a:off x="4839911" y="4989060"/>
            <a:ext cx="3698943" cy="2272421"/>
          </a:xfrm>
          <a:prstGeom prst="line">
            <a:avLst/>
          </a:prstGeom>
          <a:ln w="63500">
            <a:solidFill>
              <a:schemeClr val="bg2"/>
            </a:solidFill>
            <a:miter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69" name="Arbeitsbeziehung"/>
          <p:cNvSpPr txBox="1"/>
          <p:nvPr/>
        </p:nvSpPr>
        <p:spPr>
          <a:xfrm>
            <a:off x="796472" y="3775908"/>
            <a:ext cx="3715556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Arbeitsbeziehung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70" name="Sichtweisen"/>
          <p:cNvSpPr txBox="1"/>
          <p:nvPr/>
        </p:nvSpPr>
        <p:spPr>
          <a:xfrm>
            <a:off x="810230" y="4656883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Sichtweisen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71" name="Motive"/>
          <p:cNvSpPr txBox="1"/>
          <p:nvPr/>
        </p:nvSpPr>
        <p:spPr>
          <a:xfrm>
            <a:off x="810230" y="5530943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>
                <a:latin typeface="Myriad Pro" panose="020B0503030403020204" pitchFamily="34" charset="0"/>
              </a:rPr>
              <a:t>Motive</a:t>
            </a:r>
          </a:p>
        </p:txBody>
      </p:sp>
      <p:sp>
        <p:nvSpPr>
          <p:cNvPr id="172" name="Wertschöpfung"/>
          <p:cNvSpPr txBox="1"/>
          <p:nvPr/>
        </p:nvSpPr>
        <p:spPr>
          <a:xfrm>
            <a:off x="810230" y="6418832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Wertschöpfung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73" name="Eigenständiges Handeln"/>
          <p:cNvSpPr txBox="1"/>
          <p:nvPr/>
        </p:nvSpPr>
        <p:spPr>
          <a:xfrm>
            <a:off x="810230" y="7306721"/>
            <a:ext cx="3715555" cy="6083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Eigenständiges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Handeln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74" name="Destruktive Macht…"/>
          <p:cNvSpPr txBox="1"/>
          <p:nvPr/>
        </p:nvSpPr>
        <p:spPr>
          <a:xfrm>
            <a:off x="9126345" y="6435591"/>
            <a:ext cx="8195749" cy="1464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ts val="2700"/>
              </a:lnSpc>
              <a:spcBef>
                <a:spcPts val="7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rPr sz="3200" b="1" dirty="0" err="1">
                <a:latin typeface="Myriad Pro Light" panose="020B0403030403020204" pitchFamily="34" charset="0"/>
              </a:rPr>
              <a:t>Destruktive</a:t>
            </a:r>
            <a:r>
              <a:rPr sz="3200" b="1" dirty="0">
                <a:latin typeface="Myriad Pro Light" panose="020B0403030403020204" pitchFamily="34" charset="0"/>
              </a:rPr>
              <a:t> </a:t>
            </a:r>
            <a:r>
              <a:rPr sz="3200" b="1" dirty="0" err="1">
                <a:latin typeface="Myriad Pro Light" panose="020B0403030403020204" pitchFamily="34" charset="0"/>
              </a:rPr>
              <a:t>Macht</a:t>
            </a:r>
            <a:endParaRPr sz="3200" b="1" dirty="0">
              <a:latin typeface="Myriad Pro Light" panose="020B0403030403020204" pitchFamily="34" charset="0"/>
            </a:endParaRP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Die </a:t>
            </a:r>
            <a:r>
              <a:rPr dirty="0" err="1"/>
              <a:t>Fähigkeit</a:t>
            </a:r>
            <a:r>
              <a:rPr dirty="0"/>
              <a:t>, die </a:t>
            </a:r>
            <a:r>
              <a:rPr dirty="0" err="1"/>
              <a:t>andere</a:t>
            </a:r>
            <a:r>
              <a:rPr dirty="0"/>
              <a:t> </a:t>
            </a:r>
            <a:r>
              <a:rPr dirty="0" err="1"/>
              <a:t>Partei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zwingen</a:t>
            </a:r>
            <a:r>
              <a:rPr dirty="0"/>
              <a:t>, </a:t>
            </a:r>
            <a:r>
              <a:rPr dirty="0" err="1"/>
              <a:t>nachzugeben</a:t>
            </a:r>
            <a:r>
              <a:rPr dirty="0"/>
              <a:t>.</a:t>
            </a:r>
          </a:p>
          <a:p>
            <a:pPr>
              <a:lnSpc>
                <a:spcPts val="3000"/>
              </a:lnSpc>
              <a:spcBef>
                <a:spcPts val="1100"/>
              </a:spcBef>
              <a:buClr>
                <a:srgbClr val="007BC2"/>
              </a:buClr>
              <a:buFont typeface="Wingdings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Taktiken</a:t>
            </a:r>
            <a:r>
              <a:rPr dirty="0"/>
              <a:t>: </a:t>
            </a:r>
            <a:r>
              <a:rPr dirty="0" err="1"/>
              <a:t>Drohung</a:t>
            </a:r>
            <a:r>
              <a:rPr dirty="0"/>
              <a:t>, Manipulation, </a:t>
            </a:r>
            <a:r>
              <a:rPr dirty="0" err="1"/>
              <a:t>vollendete</a:t>
            </a:r>
            <a:r>
              <a:rPr dirty="0"/>
              <a:t> </a:t>
            </a:r>
            <a:r>
              <a:rPr dirty="0" err="1"/>
              <a:t>Tatsachen</a:t>
            </a:r>
            <a:r>
              <a:rPr dirty="0"/>
              <a:t> </a:t>
            </a:r>
            <a:r>
              <a:rPr dirty="0" err="1"/>
              <a:t>usw</a:t>
            </a:r>
            <a:r>
              <a:rPr dirty="0"/>
              <a:t>.</a:t>
            </a:r>
          </a:p>
        </p:txBody>
      </p:sp>
      <p:sp>
        <p:nvSpPr>
          <p:cNvPr id="175" name="Linie"/>
          <p:cNvSpPr/>
          <p:nvPr/>
        </p:nvSpPr>
        <p:spPr>
          <a:xfrm>
            <a:off x="4930063" y="3935101"/>
            <a:ext cx="3905747" cy="39721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285" extrusionOk="0">
                <a:moveTo>
                  <a:pt x="21600" y="16760"/>
                </a:moveTo>
                <a:cubicBezTo>
                  <a:pt x="21454" y="19560"/>
                  <a:pt x="18118" y="21198"/>
                  <a:pt x="15523" y="19744"/>
                </a:cubicBezTo>
                <a:cubicBezTo>
                  <a:pt x="14483" y="19161"/>
                  <a:pt x="13877" y="18132"/>
                  <a:pt x="13494" y="17048"/>
                </a:cubicBezTo>
                <a:cubicBezTo>
                  <a:pt x="12207" y="13399"/>
                  <a:pt x="13610" y="9405"/>
                  <a:pt x="12150" y="5908"/>
                </a:cubicBezTo>
                <a:cubicBezTo>
                  <a:pt x="11389" y="4086"/>
                  <a:pt x="10039" y="2648"/>
                  <a:pt x="8417" y="1645"/>
                </a:cubicBezTo>
                <a:cubicBezTo>
                  <a:pt x="6027" y="168"/>
                  <a:pt x="3010" y="-402"/>
                  <a:pt x="0" y="298"/>
                </a:cubicBezTo>
              </a:path>
            </a:pathLst>
          </a:custGeom>
          <a:ln w="63500">
            <a:solidFill>
              <a:schemeClr val="accent6"/>
            </a:solidFill>
            <a:custDash>
              <a:ds d="200000" sp="200000"/>
            </a:custDash>
            <a:miter lim="400000"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76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pic>
        <p:nvPicPr>
          <p:cNvPr id="177" name="Bild" descr="Bil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8304" y="720900"/>
            <a:ext cx="1647837" cy="164783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Bild" descr="Bil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8556" y="8194834"/>
            <a:ext cx="1807333" cy="18073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1" presetClass="entr" presetSubtype="0" fill="hold" grpId="3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8" presetID="1" presetClass="entr" presetSubtype="0" fill="hold" grpId="4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1" presetClass="entr" presetSubtype="0" fill="hold" grpId="5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1" presetClass="entr" presetSubtype="0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"/>
                            </p:stCondLst>
                            <p:childTnLst>
                              <p:par>
                                <p:cTn id="27" presetID="1" presetClass="entr" presetSubtype="0" fill="hold" grpId="7" nodeType="after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1" animBg="1" advAuto="0"/>
      <p:bldP spid="167" grpId="5" animBg="1" advAuto="0"/>
      <p:bldP spid="168" grpId="6" animBg="1" advAuto="0"/>
      <p:bldP spid="174" grpId="2" animBg="1" advAuto="0"/>
      <p:bldP spid="175" grpId="7" animBg="1" advAuto="0"/>
      <p:bldP spid="177" grpId="3" animBg="1" advAuto="0"/>
      <p:bldP spid="178" grpId="4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Verhandlungsprozess"/>
          <p:cNvSpPr txBox="1"/>
          <p:nvPr/>
        </p:nvSpPr>
        <p:spPr>
          <a:xfrm>
            <a:off x="763758" y="608879"/>
            <a:ext cx="8176275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Verhandlungsprozess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181" name="Organisation der Verhandlung"/>
          <p:cNvSpPr txBox="1"/>
          <p:nvPr/>
        </p:nvSpPr>
        <p:spPr>
          <a:xfrm>
            <a:off x="1469572" y="3608704"/>
            <a:ext cx="3715556" cy="96393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Organisation</a:t>
            </a:r>
            <a:r>
              <a:rPr b="1" dirty="0">
                <a:latin typeface="Myriad Pro Light" panose="020B0403030403020204" pitchFamily="34" charset="0"/>
              </a:rPr>
              <a:t> der </a:t>
            </a:r>
            <a:r>
              <a:rPr b="1" dirty="0" err="1">
                <a:latin typeface="Myriad Pro Light" panose="020B0403030403020204" pitchFamily="34" charset="0"/>
              </a:rPr>
              <a:t>Verhandlung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82" name="Linie"/>
          <p:cNvSpPr/>
          <p:nvPr/>
        </p:nvSpPr>
        <p:spPr>
          <a:xfrm>
            <a:off x="5375767" y="4090669"/>
            <a:ext cx="1529265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83" name="Arbeitsbeziehung"/>
          <p:cNvSpPr txBox="1"/>
          <p:nvPr/>
        </p:nvSpPr>
        <p:spPr>
          <a:xfrm>
            <a:off x="7095672" y="3784579"/>
            <a:ext cx="3715555" cy="600293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Arbeitsbeziehung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84" name="Sichtweisen"/>
          <p:cNvSpPr txBox="1"/>
          <p:nvPr/>
        </p:nvSpPr>
        <p:spPr>
          <a:xfrm>
            <a:off x="12759872" y="3784579"/>
            <a:ext cx="3715555" cy="600293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Sichtweisen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85" name="Motive"/>
          <p:cNvSpPr txBox="1"/>
          <p:nvPr/>
        </p:nvSpPr>
        <p:spPr>
          <a:xfrm>
            <a:off x="1571172" y="6473628"/>
            <a:ext cx="3715556" cy="600293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>
                <a:latin typeface="Myriad Pro Light" panose="020B0403030403020204" pitchFamily="34" charset="0"/>
              </a:rPr>
              <a:t>Motive</a:t>
            </a:r>
          </a:p>
        </p:txBody>
      </p:sp>
      <p:sp>
        <p:nvSpPr>
          <p:cNvPr id="186" name="Wertschöpfung"/>
          <p:cNvSpPr txBox="1"/>
          <p:nvPr/>
        </p:nvSpPr>
        <p:spPr>
          <a:xfrm>
            <a:off x="12721772" y="6473628"/>
            <a:ext cx="3715555" cy="600293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Wertschöpfung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87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88" name="Eigenständiges Handeln"/>
          <p:cNvSpPr txBox="1"/>
          <p:nvPr/>
        </p:nvSpPr>
        <p:spPr>
          <a:xfrm>
            <a:off x="7057572" y="6473628"/>
            <a:ext cx="3715555" cy="600293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 anchor="ctr">
            <a:spAutoFit/>
          </a:bodyPr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Eigenständiges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Handeln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89" name="Linie"/>
          <p:cNvSpPr/>
          <p:nvPr/>
        </p:nvSpPr>
        <p:spPr>
          <a:xfrm>
            <a:off x="11001867" y="4090669"/>
            <a:ext cx="1529265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90" name="Linie"/>
          <p:cNvSpPr/>
          <p:nvPr/>
        </p:nvSpPr>
        <p:spPr>
          <a:xfrm>
            <a:off x="11001867" y="6773774"/>
            <a:ext cx="1529265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91" name="Linie"/>
          <p:cNvSpPr/>
          <p:nvPr/>
        </p:nvSpPr>
        <p:spPr>
          <a:xfrm>
            <a:off x="5407517" y="6773774"/>
            <a:ext cx="1529266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92" name="Linie"/>
          <p:cNvSpPr/>
          <p:nvPr/>
        </p:nvSpPr>
        <p:spPr>
          <a:xfrm>
            <a:off x="3134330" y="4098164"/>
            <a:ext cx="13910486" cy="19105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4" y="0"/>
                </a:moveTo>
                <a:lnTo>
                  <a:pt x="21600" y="0"/>
                </a:lnTo>
                <a:lnTo>
                  <a:pt x="21600" y="10417"/>
                </a:lnTo>
                <a:lnTo>
                  <a:pt x="0" y="10417"/>
                </a:lnTo>
                <a:lnTo>
                  <a:pt x="18" y="21600"/>
                </a:lnTo>
              </a:path>
            </a:pathLst>
          </a:cu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Verhandlungsprozess"/>
          <p:cNvSpPr txBox="1"/>
          <p:nvPr/>
        </p:nvSpPr>
        <p:spPr>
          <a:xfrm>
            <a:off x="763758" y="608879"/>
            <a:ext cx="8176275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Verhandlungsprozess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195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96" name="Linie"/>
          <p:cNvSpPr/>
          <p:nvPr/>
        </p:nvSpPr>
        <p:spPr>
          <a:xfrm>
            <a:off x="4822959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97" name="Motive"/>
          <p:cNvSpPr/>
          <p:nvPr/>
        </p:nvSpPr>
        <p:spPr>
          <a:xfrm rot="16200000">
            <a:off x="10293437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>
                <a:latin typeface="Myriad Pro Light" panose="020B0403030403020204" pitchFamily="34" charset="0"/>
              </a:rPr>
              <a:t>Motive</a:t>
            </a:r>
          </a:p>
        </p:txBody>
      </p:sp>
      <p:sp>
        <p:nvSpPr>
          <p:cNvPr id="198" name="Organisation der Verhandlung"/>
          <p:cNvSpPr/>
          <p:nvPr/>
        </p:nvSpPr>
        <p:spPr>
          <a:xfrm rot="16200000">
            <a:off x="2266802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Organisation</a:t>
            </a:r>
            <a:r>
              <a:rPr b="1" dirty="0">
                <a:latin typeface="Myriad Pro Light" panose="020B0403030403020204" pitchFamily="34" charset="0"/>
              </a:rPr>
              <a:t> der </a:t>
            </a:r>
            <a:r>
              <a:rPr b="1" dirty="0" err="1">
                <a:latin typeface="Myriad Pro Light" panose="020B0403030403020204" pitchFamily="34" charset="0"/>
              </a:rPr>
              <a:t>Verhandlung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99" name="Arbeitsbeziehung"/>
          <p:cNvSpPr/>
          <p:nvPr/>
        </p:nvSpPr>
        <p:spPr>
          <a:xfrm rot="16200000">
            <a:off x="4273461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Arbeitsbeziehung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0" name="Sichtweisen"/>
          <p:cNvSpPr/>
          <p:nvPr/>
        </p:nvSpPr>
        <p:spPr>
          <a:xfrm rot="16200000">
            <a:off x="6280120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Sichtweisen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1" name="Sichtweisen"/>
          <p:cNvSpPr/>
          <p:nvPr/>
        </p:nvSpPr>
        <p:spPr>
          <a:xfrm rot="16200000">
            <a:off x="8286778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Sichtweisen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2" name="Wertschöpfung"/>
          <p:cNvSpPr/>
          <p:nvPr/>
        </p:nvSpPr>
        <p:spPr>
          <a:xfrm rot="16200000">
            <a:off x="12300097" y="4506027"/>
            <a:ext cx="3721101" cy="965201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Wertschöpfung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3" name="Linie"/>
          <p:cNvSpPr/>
          <p:nvPr/>
        </p:nvSpPr>
        <p:spPr>
          <a:xfrm>
            <a:off x="6829619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4" name="Linie"/>
          <p:cNvSpPr/>
          <p:nvPr/>
        </p:nvSpPr>
        <p:spPr>
          <a:xfrm>
            <a:off x="8836277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5" name="Linie"/>
          <p:cNvSpPr/>
          <p:nvPr/>
        </p:nvSpPr>
        <p:spPr>
          <a:xfrm>
            <a:off x="10842936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06" name="Linie"/>
          <p:cNvSpPr/>
          <p:nvPr/>
        </p:nvSpPr>
        <p:spPr>
          <a:xfrm>
            <a:off x="12849595" y="4855803"/>
            <a:ext cx="615444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ntr" presetSubtype="0" fill="hold" grpId="4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ntr" presetSubtype="0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" presetClass="entr" presetSubtype="0" fill="hold" grpId="6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1" presetClass="entr" presetSubtype="0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ID="1" presetClass="entr" presetSubtype="0" fill="hold" grpId="8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" presetClass="entr" presetSubtype="0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1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" grpId="1" animBg="1" advAuto="0"/>
      <p:bldP spid="197" grpId="8" animBg="1" advAuto="0"/>
      <p:bldP spid="199" grpId="2" animBg="1" advAuto="0"/>
      <p:bldP spid="200" grpId="4" animBg="1" advAuto="0"/>
      <p:bldP spid="201" grpId="6" animBg="1" advAuto="0"/>
      <p:bldP spid="202" grpId="10" animBg="1" advAuto="0"/>
      <p:bldP spid="203" grpId="3" animBg="1" advAuto="0"/>
      <p:bldP spid="204" grpId="5" animBg="1" advAuto="0"/>
      <p:bldP spid="205" grpId="7" animBg="1" advAuto="0"/>
      <p:bldP spid="206" grpId="9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Die vier Phasen einer  Verhandlung"/>
          <p:cNvSpPr txBox="1"/>
          <p:nvPr/>
        </p:nvSpPr>
        <p:spPr>
          <a:xfrm>
            <a:off x="763758" y="608879"/>
            <a:ext cx="7538280" cy="1384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spc="100" dirty="0">
                <a:latin typeface="Myriad Pro Light" panose="020B0403030403020204" pitchFamily="34" charset="0"/>
              </a:rPr>
              <a:t>Die </a:t>
            </a:r>
            <a:r>
              <a:rPr b="1" spc="100" dirty="0" err="1">
                <a:latin typeface="Myriad Pro Light" panose="020B0403030403020204" pitchFamily="34" charset="0"/>
              </a:rPr>
              <a:t>vier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r>
              <a:rPr b="1" spc="100" dirty="0" err="1">
                <a:latin typeface="Myriad Pro Light" panose="020B0403030403020204" pitchFamily="34" charset="0"/>
              </a:rPr>
              <a:t>Phasen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r>
              <a:rPr b="1" spc="100" dirty="0" err="1">
                <a:latin typeface="Myriad Pro Light" panose="020B0403030403020204" pitchFamily="34" charset="0"/>
              </a:rPr>
              <a:t>einer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br>
              <a:rPr b="1" spc="100" dirty="0">
                <a:latin typeface="Myriad Pro Light" panose="020B0403030403020204" pitchFamily="34" charset="0"/>
              </a:rPr>
            </a:br>
            <a:r>
              <a:rPr b="1" spc="100" dirty="0" err="1">
                <a:latin typeface="Myriad Pro Light" panose="020B0403030403020204" pitchFamily="34" charset="0"/>
              </a:rPr>
              <a:t>Verhandlung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209" name="2.…"/>
          <p:cNvSpPr txBox="1"/>
          <p:nvPr/>
        </p:nvSpPr>
        <p:spPr>
          <a:xfrm>
            <a:off x="5454672" y="4486707"/>
            <a:ext cx="2540001" cy="959365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>
                <a:latin typeface="Myriad Pro Light" panose="020B0403030403020204" pitchFamily="34" charset="0"/>
              </a:rPr>
              <a:t>2.</a:t>
            </a:r>
          </a:p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Vorbereitung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10" name="Linie"/>
          <p:cNvSpPr/>
          <p:nvPr/>
        </p:nvSpPr>
        <p:spPr>
          <a:xfrm>
            <a:off x="3686667" y="5146472"/>
            <a:ext cx="1417811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11" name="3.…"/>
          <p:cNvSpPr txBox="1"/>
          <p:nvPr/>
        </p:nvSpPr>
        <p:spPr>
          <a:xfrm>
            <a:off x="10112871" y="4480762"/>
            <a:ext cx="2540001" cy="959365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>
                <a:latin typeface="Myriad Pro Light" panose="020B0403030403020204" pitchFamily="34" charset="0"/>
              </a:rPr>
              <a:t>3.</a:t>
            </a:r>
          </a:p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Durchführung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12" name="4.…"/>
          <p:cNvSpPr txBox="1"/>
          <p:nvPr/>
        </p:nvSpPr>
        <p:spPr>
          <a:xfrm>
            <a:off x="14768515" y="4480762"/>
            <a:ext cx="2545112" cy="959365"/>
          </a:xfrm>
          <a:prstGeom prst="rect">
            <a:avLst/>
          </a:prstGeom>
          <a:solidFill>
            <a:srgbClr val="003F6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>
                <a:latin typeface="Myriad Pro Light" panose="020B0403030403020204" pitchFamily="34" charset="0"/>
              </a:rPr>
              <a:t>4.</a:t>
            </a:r>
          </a:p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Nachbereitung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13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214" name="1.…"/>
          <p:cNvSpPr txBox="1"/>
          <p:nvPr/>
        </p:nvSpPr>
        <p:spPr>
          <a:xfrm>
            <a:off x="796472" y="4486707"/>
            <a:ext cx="2540001" cy="959365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/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>
                <a:latin typeface="Myriad Pro Light" panose="020B0403030403020204" pitchFamily="34" charset="0"/>
              </a:rPr>
              <a:t>1.</a:t>
            </a:r>
          </a:p>
          <a:p>
            <a:pPr algn="ctr">
              <a:lnSpc>
                <a:spcPts val="2800"/>
              </a:lnSpc>
              <a:defRPr sz="2200" spc="8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Aufgleisen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215" name="Linie"/>
          <p:cNvSpPr/>
          <p:nvPr/>
        </p:nvSpPr>
        <p:spPr>
          <a:xfrm>
            <a:off x="8344866" y="5146472"/>
            <a:ext cx="1417811" cy="1"/>
          </a:xfrm>
          <a:prstGeom prst="line">
            <a:avLst/>
          </a:prstGeom>
          <a:ln w="63500">
            <a:solidFill>
              <a:srgbClr val="C3BBBB"/>
            </a:solidFill>
            <a:miter/>
            <a:tailEnd type="triangle"/>
          </a:ln>
        </p:spPr>
        <p:txBody>
          <a:bodyPr lIns="45719" rIns="45719"/>
          <a:lstStyle/>
          <a:p>
            <a:endParaRPr b="1" dirty="0">
              <a:latin typeface="Myriad Pro Light" panose="020B04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1" presetClass="entr" presetSubtype="0" fill="hold" grpId="4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1" presetClass="entr" presetSubtype="0" fill="hold" grpId="6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2" animBg="1" advAuto="0"/>
      <p:bldP spid="210" grpId="1" animBg="1" advAuto="0"/>
      <p:bldP spid="211" grpId="4" animBg="1" advAuto="0"/>
      <p:bldP spid="212" grpId="6" animBg="1" advAuto="0"/>
      <p:bldP spid="215" grpId="3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Zeitlicher Verlauf"/>
          <p:cNvSpPr txBox="1"/>
          <p:nvPr/>
        </p:nvSpPr>
        <p:spPr>
          <a:xfrm>
            <a:off x="763758" y="608879"/>
            <a:ext cx="6671055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Zeitlicher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r>
              <a:rPr b="1" spc="100" dirty="0" err="1">
                <a:latin typeface="Myriad Pro Light" panose="020B0403030403020204" pitchFamily="34" charset="0"/>
              </a:rPr>
              <a:t>Verlauf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220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grpSp>
        <p:nvGrpSpPr>
          <p:cNvPr id="245" name="Gruppieren"/>
          <p:cNvGrpSpPr/>
          <p:nvPr/>
        </p:nvGrpSpPr>
        <p:grpSpPr>
          <a:xfrm>
            <a:off x="2853872" y="3688079"/>
            <a:ext cx="11805221" cy="3226870"/>
            <a:chOff x="0" y="0"/>
            <a:chExt cx="11805219" cy="3226868"/>
          </a:xfrm>
        </p:grpSpPr>
        <p:sp>
          <p:nvSpPr>
            <p:cNvPr id="221" name="Linie"/>
            <p:cNvSpPr/>
            <p:nvPr/>
          </p:nvSpPr>
          <p:spPr>
            <a:xfrm>
              <a:off x="1074094" y="1265352"/>
              <a:ext cx="1521309" cy="1"/>
            </a:xfrm>
            <a:prstGeom prst="line">
              <a:avLst/>
            </a:prstGeom>
            <a:noFill/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222" name="Aufgleisen"/>
            <p:cNvSpPr txBox="1"/>
            <p:nvPr/>
          </p:nvSpPr>
          <p:spPr>
            <a:xfrm>
              <a:off x="0" y="2269287"/>
              <a:ext cx="1630199" cy="6019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z="2000" spc="39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Aufgleisen</a:t>
              </a:r>
            </a:p>
          </p:txBody>
        </p:sp>
        <p:sp>
          <p:nvSpPr>
            <p:cNvPr id="223" name="Kreis"/>
            <p:cNvSpPr/>
            <p:nvPr/>
          </p:nvSpPr>
          <p:spPr>
            <a:xfrm>
              <a:off x="4989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/>
            </a:p>
          </p:txBody>
        </p:sp>
        <p:sp>
          <p:nvSpPr>
            <p:cNvPr id="224" name="Linie"/>
            <p:cNvSpPr/>
            <p:nvPr/>
          </p:nvSpPr>
          <p:spPr>
            <a:xfrm>
              <a:off x="3144194" y="1265352"/>
              <a:ext cx="1508609" cy="1"/>
            </a:xfrm>
            <a:prstGeom prst="line">
              <a:avLst/>
            </a:prstGeom>
            <a:noFill/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225" name="Kreis"/>
            <p:cNvSpPr/>
            <p:nvPr/>
          </p:nvSpPr>
          <p:spPr>
            <a:xfrm>
              <a:off x="25690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/>
            </a:p>
          </p:txBody>
        </p:sp>
        <p:sp>
          <p:nvSpPr>
            <p:cNvPr id="226" name="Linie"/>
            <p:cNvSpPr/>
            <p:nvPr/>
          </p:nvSpPr>
          <p:spPr>
            <a:xfrm>
              <a:off x="5201594" y="1265352"/>
              <a:ext cx="1417811" cy="1"/>
            </a:xfrm>
            <a:prstGeom prst="line">
              <a:avLst/>
            </a:prstGeom>
            <a:noFill/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227" name="Kreis"/>
            <p:cNvSpPr/>
            <p:nvPr/>
          </p:nvSpPr>
          <p:spPr>
            <a:xfrm>
              <a:off x="46264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chemeClr val="accent1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/>
            </a:p>
          </p:txBody>
        </p:sp>
        <p:sp>
          <p:nvSpPr>
            <p:cNvPr id="228" name="Vorbereiten"/>
            <p:cNvSpPr txBox="1"/>
            <p:nvPr/>
          </p:nvSpPr>
          <p:spPr>
            <a:xfrm>
              <a:off x="1968499" y="2269287"/>
              <a:ext cx="1785498" cy="6019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z="2000" spc="39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rPr dirty="0" err="1"/>
                <a:t>Vorbereiten</a:t>
              </a:r>
              <a:endParaRPr dirty="0"/>
            </a:p>
          </p:txBody>
        </p:sp>
        <p:sp>
          <p:nvSpPr>
            <p:cNvPr id="229" name="Verhandlung Teil 1"/>
            <p:cNvSpPr txBox="1"/>
            <p:nvPr/>
          </p:nvSpPr>
          <p:spPr>
            <a:xfrm>
              <a:off x="4127500" y="2269287"/>
              <a:ext cx="1824232" cy="9575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z="2000" spc="39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Verhandlung Teil 1</a:t>
              </a:r>
            </a:p>
          </p:txBody>
        </p:sp>
        <p:sp>
          <p:nvSpPr>
            <p:cNvPr id="230" name="Kreis"/>
            <p:cNvSpPr/>
            <p:nvPr/>
          </p:nvSpPr>
          <p:spPr>
            <a:xfrm>
              <a:off x="6569527" y="946208"/>
              <a:ext cx="632344" cy="632344"/>
            </a:xfrm>
            <a:prstGeom prst="ellipse">
              <a:avLst/>
            </a:prstGeom>
            <a:solidFill>
              <a:srgbClr val="0069A5"/>
            </a:solidFill>
            <a:ln w="63500" cap="flat">
              <a:solidFill>
                <a:srgbClr val="0069A5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/>
            </a:p>
          </p:txBody>
        </p:sp>
        <p:sp>
          <p:nvSpPr>
            <p:cNvPr id="231" name="Verhandlung Teil 2"/>
            <p:cNvSpPr txBox="1"/>
            <p:nvPr/>
          </p:nvSpPr>
          <p:spPr>
            <a:xfrm>
              <a:off x="5973583" y="2269287"/>
              <a:ext cx="1824232" cy="9575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z="2000" spc="39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Verhandlung Teil 2</a:t>
              </a:r>
            </a:p>
          </p:txBody>
        </p:sp>
        <p:sp>
          <p:nvSpPr>
            <p:cNvPr id="232" name="Kreis"/>
            <p:cNvSpPr/>
            <p:nvPr/>
          </p:nvSpPr>
          <p:spPr>
            <a:xfrm>
              <a:off x="84999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/>
            </a:p>
          </p:txBody>
        </p:sp>
        <p:sp>
          <p:nvSpPr>
            <p:cNvPr id="233" name="Linie"/>
            <p:cNvSpPr/>
            <p:nvPr/>
          </p:nvSpPr>
          <p:spPr>
            <a:xfrm>
              <a:off x="9214794" y="1265352"/>
              <a:ext cx="1133010" cy="1"/>
            </a:xfrm>
            <a:prstGeom prst="line">
              <a:avLst/>
            </a:prstGeom>
            <a:noFill/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234" name="Verhandlung Teil 3"/>
            <p:cNvSpPr txBox="1"/>
            <p:nvPr/>
          </p:nvSpPr>
          <p:spPr>
            <a:xfrm>
              <a:off x="7903983" y="2269287"/>
              <a:ext cx="1824232" cy="9575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z="2000" spc="39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Verhandlung Teil 3</a:t>
              </a:r>
            </a:p>
          </p:txBody>
        </p:sp>
        <p:sp>
          <p:nvSpPr>
            <p:cNvPr id="235" name="Kreis"/>
            <p:cNvSpPr/>
            <p:nvPr/>
          </p:nvSpPr>
          <p:spPr>
            <a:xfrm>
              <a:off x="10430327" y="946208"/>
              <a:ext cx="632344" cy="632344"/>
            </a:xfrm>
            <a:prstGeom prst="ellipse">
              <a:avLst/>
            </a:prstGeom>
            <a:solidFill>
              <a:srgbClr val="FFFFFF"/>
            </a:solidFill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/>
            </a:p>
          </p:txBody>
        </p:sp>
        <p:sp>
          <p:nvSpPr>
            <p:cNvPr id="236" name="Nachbereitung"/>
            <p:cNvSpPr txBox="1"/>
            <p:nvPr/>
          </p:nvSpPr>
          <p:spPr>
            <a:xfrm>
              <a:off x="9687779" y="2269287"/>
              <a:ext cx="2117440" cy="60198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800"/>
                </a:lnSpc>
                <a:defRPr sz="2000" spc="39">
                  <a:solidFill>
                    <a:srgbClr val="555050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Nachbereitung</a:t>
              </a:r>
            </a:p>
          </p:txBody>
        </p:sp>
        <p:sp>
          <p:nvSpPr>
            <p:cNvPr id="237" name="Linie"/>
            <p:cNvSpPr/>
            <p:nvPr/>
          </p:nvSpPr>
          <p:spPr>
            <a:xfrm>
              <a:off x="7289796" y="1265352"/>
              <a:ext cx="1133009" cy="1"/>
            </a:xfrm>
            <a:prstGeom prst="line">
              <a:avLst/>
            </a:prstGeom>
            <a:noFill/>
            <a:ln w="63500" cap="flat">
              <a:solidFill>
                <a:srgbClr val="C3BBBB"/>
              </a:solidFill>
              <a:prstDash val="sysDot"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pic>
          <p:nvPicPr>
            <p:cNvPr id="238" name="Bild" descr="Bild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43517" y="0"/>
              <a:ext cx="957581" cy="9575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39" name="Januar"/>
            <p:cNvSpPr txBox="1"/>
            <p:nvPr/>
          </p:nvSpPr>
          <p:spPr>
            <a:xfrm>
              <a:off x="0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Januar</a:t>
              </a:r>
            </a:p>
          </p:txBody>
        </p:sp>
        <p:sp>
          <p:nvSpPr>
            <p:cNvPr id="240" name="Januar"/>
            <p:cNvSpPr txBox="1"/>
            <p:nvPr/>
          </p:nvSpPr>
          <p:spPr>
            <a:xfrm>
              <a:off x="1968499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Januar</a:t>
              </a:r>
            </a:p>
          </p:txBody>
        </p:sp>
        <p:sp>
          <p:nvSpPr>
            <p:cNvPr id="241" name="März"/>
            <p:cNvSpPr txBox="1"/>
            <p:nvPr/>
          </p:nvSpPr>
          <p:spPr>
            <a:xfrm>
              <a:off x="4127500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März</a:t>
              </a:r>
            </a:p>
          </p:txBody>
        </p:sp>
        <p:sp>
          <p:nvSpPr>
            <p:cNvPr id="242" name="März"/>
            <p:cNvSpPr txBox="1"/>
            <p:nvPr/>
          </p:nvSpPr>
          <p:spPr>
            <a:xfrm>
              <a:off x="6015742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März</a:t>
              </a:r>
            </a:p>
          </p:txBody>
        </p:sp>
        <p:sp>
          <p:nvSpPr>
            <p:cNvPr id="243" name="April"/>
            <p:cNvSpPr txBox="1"/>
            <p:nvPr/>
          </p:nvSpPr>
          <p:spPr>
            <a:xfrm>
              <a:off x="7927698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April</a:t>
              </a:r>
            </a:p>
          </p:txBody>
        </p:sp>
        <p:sp>
          <p:nvSpPr>
            <p:cNvPr id="244" name="???"/>
            <p:cNvSpPr txBox="1"/>
            <p:nvPr/>
          </p:nvSpPr>
          <p:spPr>
            <a:xfrm>
              <a:off x="9931400" y="1740966"/>
              <a:ext cx="1630199" cy="5549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127000" tIns="127000" rIns="127000" bIns="127000" numCol="1" anchor="t">
              <a:spAutoFit/>
            </a:bodyPr>
            <a:lstStyle>
              <a:lvl1pPr algn="ctr">
                <a:lnSpc>
                  <a:spcPts val="2400"/>
                </a:lnSpc>
                <a:spcBef>
                  <a:spcPts val="700"/>
                </a:spcBef>
                <a:defRPr spc="36">
                  <a:solidFill>
                    <a:srgbClr val="007BC2"/>
                  </a:solidFill>
                  <a:latin typeface="Myriad Pro"/>
                  <a:ea typeface="Myriad Pro"/>
                  <a:cs typeface="Myriad Pro"/>
                  <a:sym typeface="Myriad Pro"/>
                </a:defRPr>
              </a:lvl1pPr>
            </a:lstStyle>
            <a:p>
              <a:r>
                <a:t>???</a:t>
              </a:r>
            </a:p>
          </p:txBody>
        </p:sp>
      </p:grp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1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Arbeitsbeziehung"/>
          <p:cNvSpPr txBox="1"/>
          <p:nvPr/>
        </p:nvSpPr>
        <p:spPr>
          <a:xfrm>
            <a:off x="763758" y="608879"/>
            <a:ext cx="6336028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Arbeitsbeziehung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248" name="Druck-basierte Effizienz:…"/>
          <p:cNvSpPr txBox="1"/>
          <p:nvPr/>
        </p:nvSpPr>
        <p:spPr>
          <a:xfrm>
            <a:off x="763726" y="2459435"/>
            <a:ext cx="713501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Druck-basierte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Effizienz</a:t>
            </a:r>
            <a:r>
              <a:rPr b="1" dirty="0">
                <a:latin typeface="Myriad Pro Light" panose="020B0403030403020204" pitchFamily="34" charset="0"/>
              </a:rPr>
              <a:t>: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Die </a:t>
            </a:r>
            <a:r>
              <a:rPr dirty="0" err="1"/>
              <a:t>Oper</a:t>
            </a:r>
            <a:r>
              <a:rPr dirty="0"/>
              <a:t> </a:t>
            </a:r>
            <a:r>
              <a:rPr dirty="0" err="1"/>
              <a:t>betont</a:t>
            </a:r>
            <a:r>
              <a:rPr dirty="0"/>
              <a:t>, </a:t>
            </a:r>
            <a:r>
              <a:rPr dirty="0" err="1"/>
              <a:t>dass</a:t>
            </a:r>
            <a:r>
              <a:rPr dirty="0"/>
              <a:t> Bianca für die Rolle </a:t>
            </a:r>
            <a:r>
              <a:rPr dirty="0" err="1"/>
              <a:t>zu</a:t>
            </a:r>
            <a:r>
              <a:rPr dirty="0"/>
              <a:t> alt </a:t>
            </a:r>
            <a:r>
              <a:rPr dirty="0" err="1"/>
              <a:t>ist</a:t>
            </a:r>
            <a:r>
              <a:rPr dirty="0"/>
              <a:t> und den Zenit </a:t>
            </a:r>
            <a:r>
              <a:rPr dirty="0" err="1"/>
              <a:t>ihrer</a:t>
            </a:r>
            <a:r>
              <a:rPr dirty="0"/>
              <a:t> </a:t>
            </a:r>
            <a:r>
              <a:rPr dirty="0" err="1"/>
              <a:t>Karriere</a:t>
            </a:r>
            <a:r>
              <a:rPr dirty="0"/>
              <a:t> </a:t>
            </a:r>
            <a:r>
              <a:rPr dirty="0" err="1"/>
              <a:t>längst</a:t>
            </a:r>
            <a:r>
              <a:rPr dirty="0"/>
              <a:t> </a:t>
            </a:r>
            <a:r>
              <a:rPr dirty="0" err="1"/>
              <a:t>überschritten</a:t>
            </a:r>
            <a:r>
              <a:rPr dirty="0"/>
              <a:t> hat; </a:t>
            </a:r>
            <a:r>
              <a:rPr dirty="0" err="1"/>
              <a:t>sie</a:t>
            </a:r>
            <a:r>
              <a:rPr dirty="0"/>
              <a:t> </a:t>
            </a:r>
            <a:r>
              <a:rPr dirty="0" err="1"/>
              <a:t>nützt</a:t>
            </a:r>
            <a:r>
              <a:rPr dirty="0"/>
              <a:t> </a:t>
            </a:r>
            <a:r>
              <a:rPr dirty="0" err="1"/>
              <a:t>diese</a:t>
            </a:r>
            <a:r>
              <a:rPr dirty="0"/>
              <a:t> Lage </a:t>
            </a:r>
            <a:r>
              <a:rPr dirty="0" err="1"/>
              <a:t>aus.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Bianca </a:t>
            </a:r>
            <a:r>
              <a:rPr dirty="0" err="1"/>
              <a:t>betont</a:t>
            </a:r>
            <a:r>
              <a:rPr dirty="0"/>
              <a:t>, </a:t>
            </a:r>
            <a:r>
              <a:rPr dirty="0" err="1"/>
              <a:t>dass</a:t>
            </a:r>
            <a:r>
              <a:rPr dirty="0"/>
              <a:t> die Zeit </a:t>
            </a:r>
            <a:r>
              <a:rPr dirty="0" err="1"/>
              <a:t>sehr</a:t>
            </a:r>
            <a:r>
              <a:rPr dirty="0"/>
              <a:t> </a:t>
            </a:r>
            <a:r>
              <a:rPr dirty="0" err="1"/>
              <a:t>knapp</a:t>
            </a:r>
            <a:r>
              <a:rPr dirty="0"/>
              <a:t> und die </a:t>
            </a:r>
            <a:r>
              <a:rPr dirty="0" err="1"/>
              <a:t>Oper</a:t>
            </a:r>
            <a:r>
              <a:rPr dirty="0"/>
              <a:t> in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heiklen</a:t>
            </a:r>
            <a:r>
              <a:rPr dirty="0"/>
              <a:t> Situation </a:t>
            </a:r>
            <a:r>
              <a:rPr dirty="0" err="1"/>
              <a:t>steckt</a:t>
            </a:r>
            <a:r>
              <a:rPr dirty="0"/>
              <a:t> (</a:t>
            </a:r>
            <a:r>
              <a:rPr dirty="0" err="1"/>
              <a:t>Absage</a:t>
            </a:r>
            <a:r>
              <a:rPr dirty="0"/>
              <a:t> = </a:t>
            </a:r>
            <a:r>
              <a:rPr dirty="0" err="1"/>
              <a:t>riesiges</a:t>
            </a:r>
            <a:r>
              <a:rPr dirty="0"/>
              <a:t> </a:t>
            </a:r>
            <a:r>
              <a:rPr dirty="0" err="1"/>
              <a:t>Verlustrisiko</a:t>
            </a:r>
            <a:r>
              <a:rPr dirty="0"/>
              <a:t>), und </a:t>
            </a:r>
            <a:r>
              <a:rPr dirty="0" err="1"/>
              <a:t>nützt</a:t>
            </a:r>
            <a:r>
              <a:rPr dirty="0"/>
              <a:t> dies </a:t>
            </a:r>
            <a:r>
              <a:rPr dirty="0" err="1"/>
              <a:t>aus</a:t>
            </a:r>
            <a:r>
              <a:rPr dirty="0"/>
              <a:t>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oder</a:t>
            </a:r>
            <a:r>
              <a:rPr dirty="0"/>
              <a:t>: Bianca </a:t>
            </a:r>
            <a:r>
              <a:rPr dirty="0" err="1"/>
              <a:t>spielt</a:t>
            </a:r>
            <a:r>
              <a:rPr dirty="0"/>
              <a:t> die Diva ("</a:t>
            </a:r>
            <a:r>
              <a:rPr dirty="0" err="1"/>
              <a:t>Weniger</a:t>
            </a:r>
            <a:r>
              <a:rPr dirty="0"/>
              <a:t> </a:t>
            </a:r>
            <a:r>
              <a:rPr dirty="0" err="1"/>
              <a:t>als</a:t>
            </a:r>
            <a:r>
              <a:rPr dirty="0"/>
              <a:t> </a:t>
            </a:r>
            <a:r>
              <a:rPr dirty="0" err="1"/>
              <a:t>ein</a:t>
            </a:r>
            <a:r>
              <a:rPr dirty="0"/>
              <a:t> Million </a:t>
            </a:r>
            <a:r>
              <a:rPr dirty="0" err="1"/>
              <a:t>wäre</a:t>
            </a:r>
            <a:r>
              <a:rPr dirty="0"/>
              <a:t> </a:t>
            </a:r>
            <a:r>
              <a:rPr dirty="0" err="1"/>
              <a:t>unter</a:t>
            </a:r>
            <a:r>
              <a:rPr dirty="0"/>
              <a:t> </a:t>
            </a:r>
            <a:r>
              <a:rPr dirty="0" err="1"/>
              <a:t>meiner</a:t>
            </a:r>
            <a:r>
              <a:rPr dirty="0"/>
              <a:t> </a:t>
            </a:r>
            <a:r>
              <a:rPr dirty="0" err="1"/>
              <a:t>Würde</a:t>
            </a:r>
            <a:r>
              <a:rPr dirty="0"/>
              <a:t>!);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oder</a:t>
            </a:r>
            <a:r>
              <a:rPr dirty="0"/>
              <a:t>: Bianca </a:t>
            </a:r>
            <a:r>
              <a:rPr dirty="0" err="1"/>
              <a:t>drückt</a:t>
            </a:r>
            <a:r>
              <a:rPr dirty="0"/>
              <a:t> auf die </a:t>
            </a:r>
            <a:r>
              <a:rPr dirty="0" err="1"/>
              <a:t>Tränen-drüse</a:t>
            </a:r>
            <a:r>
              <a:rPr dirty="0"/>
              <a:t> ("Es </a:t>
            </a:r>
            <a:r>
              <a:rPr dirty="0" err="1"/>
              <a:t>ist</a:t>
            </a:r>
            <a:r>
              <a:rPr dirty="0"/>
              <a:t> </a:t>
            </a:r>
            <a:r>
              <a:rPr dirty="0" err="1"/>
              <a:t>meine</a:t>
            </a:r>
            <a:r>
              <a:rPr dirty="0"/>
              <a:t> </a:t>
            </a:r>
            <a:r>
              <a:rPr dirty="0" err="1"/>
              <a:t>letzte</a:t>
            </a:r>
            <a:r>
              <a:rPr dirty="0"/>
              <a:t> Chance! Bitte: </a:t>
            </a:r>
            <a:r>
              <a:rPr dirty="0" err="1"/>
              <a:t>Gebt</a:t>
            </a:r>
            <a:r>
              <a:rPr dirty="0"/>
              <a:t> </a:t>
            </a:r>
            <a:r>
              <a:rPr dirty="0" err="1"/>
              <a:t>Ihr</a:t>
            </a:r>
            <a:r>
              <a:rPr dirty="0"/>
              <a:t> mir </a:t>
            </a:r>
            <a:r>
              <a:rPr dirty="0" err="1"/>
              <a:t>sie</a:t>
            </a:r>
            <a:r>
              <a:rPr dirty="0"/>
              <a:t> – </a:t>
            </a:r>
            <a:r>
              <a:rPr dirty="0" err="1"/>
              <a:t>sonst</a:t>
            </a:r>
            <a:r>
              <a:rPr dirty="0"/>
              <a:t> </a:t>
            </a:r>
            <a:r>
              <a:rPr dirty="0" err="1"/>
              <a:t>breche</a:t>
            </a:r>
            <a:r>
              <a:rPr dirty="0"/>
              <a:t> ich </a:t>
            </a:r>
            <a:r>
              <a:rPr dirty="0" err="1"/>
              <a:t>zusammen</a:t>
            </a:r>
            <a:r>
              <a:rPr dirty="0"/>
              <a:t> …).</a:t>
            </a:r>
          </a:p>
        </p:txBody>
      </p:sp>
      <p:sp>
        <p:nvSpPr>
          <p:cNvPr id="249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250" name="Prozess-basierte Effizienz:…"/>
          <p:cNvSpPr txBox="1"/>
          <p:nvPr/>
        </p:nvSpPr>
        <p:spPr>
          <a:xfrm>
            <a:off x="9145726" y="2459435"/>
            <a:ext cx="7755829" cy="7403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Prozess-basierte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Effizienz</a:t>
            </a:r>
            <a:r>
              <a:rPr b="1" dirty="0">
                <a:latin typeface="Myriad Pro Light" panose="020B0403030403020204" pitchFamily="34" charset="0"/>
              </a:rPr>
              <a:t>: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Von Bluff </a:t>
            </a:r>
            <a:r>
              <a:rPr dirty="0" err="1"/>
              <a:t>oder</a:t>
            </a:r>
            <a:r>
              <a:rPr dirty="0"/>
              <a:t> </a:t>
            </a:r>
            <a:r>
              <a:rPr dirty="0" err="1"/>
              <a:t>Drohung</a:t>
            </a:r>
            <a:r>
              <a:rPr dirty="0"/>
              <a:t> </a:t>
            </a:r>
            <a:r>
              <a:rPr dirty="0" err="1"/>
              <a:t>absehen</a:t>
            </a:r>
            <a:r>
              <a:rPr dirty="0"/>
              <a:t>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Gegenseitige</a:t>
            </a:r>
            <a:r>
              <a:rPr dirty="0"/>
              <a:t> </a:t>
            </a:r>
            <a:r>
              <a:rPr dirty="0" err="1"/>
              <a:t>Abhängigkeit</a:t>
            </a:r>
            <a:r>
              <a:rPr dirty="0"/>
              <a:t> </a:t>
            </a:r>
            <a:r>
              <a:rPr dirty="0" err="1"/>
              <a:t>anerkennen</a:t>
            </a:r>
            <a:r>
              <a:rPr dirty="0"/>
              <a:t>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Die </a:t>
            </a:r>
            <a:r>
              <a:rPr dirty="0" err="1"/>
              <a:t>Interessen</a:t>
            </a:r>
            <a:r>
              <a:rPr dirty="0"/>
              <a:t> des </a:t>
            </a:r>
            <a:r>
              <a:rPr dirty="0" err="1"/>
              <a:t>Publikums</a:t>
            </a:r>
            <a:r>
              <a:rPr dirty="0"/>
              <a:t> in den </a:t>
            </a:r>
            <a:r>
              <a:rPr dirty="0" err="1"/>
              <a:t>Vordergrund</a:t>
            </a:r>
            <a:r>
              <a:rPr dirty="0"/>
              <a:t> </a:t>
            </a:r>
            <a:r>
              <a:rPr dirty="0" err="1"/>
              <a:t>stellen</a:t>
            </a:r>
            <a:r>
              <a:rPr dirty="0"/>
              <a:t>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Bianca's </a:t>
            </a:r>
            <a:r>
              <a:rPr dirty="0" err="1"/>
              <a:t>Merkmale</a:t>
            </a:r>
            <a:r>
              <a:rPr dirty="0"/>
              <a:t> (Alter, </a:t>
            </a:r>
            <a:r>
              <a:rPr dirty="0" err="1"/>
              <a:t>letzte</a:t>
            </a:r>
            <a:r>
              <a:rPr dirty="0"/>
              <a:t> Rollen) </a:t>
            </a:r>
            <a:r>
              <a:rPr dirty="0" err="1"/>
              <a:t>als</a:t>
            </a:r>
            <a:r>
              <a:rPr dirty="0"/>
              <a:t> </a:t>
            </a:r>
            <a:r>
              <a:rPr dirty="0" err="1"/>
              <a:t>Risiko</a:t>
            </a:r>
            <a:r>
              <a:rPr dirty="0"/>
              <a:t> und </a:t>
            </a:r>
            <a:r>
              <a:rPr dirty="0" err="1"/>
              <a:t>nicht</a:t>
            </a:r>
            <a:r>
              <a:rPr dirty="0"/>
              <a:t> </a:t>
            </a:r>
            <a:r>
              <a:rPr dirty="0" err="1"/>
              <a:t>als</a:t>
            </a:r>
            <a:r>
              <a:rPr dirty="0"/>
              <a:t> </a:t>
            </a:r>
            <a:r>
              <a:rPr dirty="0" err="1"/>
              <a:t>persönliche</a:t>
            </a:r>
            <a:r>
              <a:rPr dirty="0"/>
              <a:t> </a:t>
            </a:r>
            <a:r>
              <a:rPr dirty="0" err="1"/>
              <a:t>Makel</a:t>
            </a:r>
            <a:r>
              <a:rPr dirty="0"/>
              <a:t> </a:t>
            </a:r>
            <a:r>
              <a:rPr dirty="0" err="1"/>
              <a:t>thematisieren</a:t>
            </a:r>
            <a:r>
              <a:rPr dirty="0"/>
              <a:t>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Vorschlagen</a:t>
            </a:r>
            <a:r>
              <a:rPr dirty="0"/>
              <a:t>, </a:t>
            </a:r>
            <a:r>
              <a:rPr dirty="0" err="1"/>
              <a:t>gemeinsam</a:t>
            </a:r>
            <a:r>
              <a:rPr dirty="0"/>
              <a:t> </a:t>
            </a:r>
            <a:r>
              <a:rPr dirty="0" err="1"/>
              <a:t>eine</a:t>
            </a:r>
            <a:r>
              <a:rPr dirty="0"/>
              <a:t> SWOT-</a:t>
            </a:r>
            <a:r>
              <a:rPr dirty="0" err="1"/>
              <a:t>Analyse</a:t>
            </a:r>
            <a:r>
              <a:rPr dirty="0"/>
              <a:t> </a:t>
            </a:r>
            <a:r>
              <a:rPr dirty="0" err="1"/>
              <a:t>durchzuführen</a:t>
            </a:r>
            <a:r>
              <a:rPr dirty="0"/>
              <a:t>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Absicht</a:t>
            </a:r>
            <a:r>
              <a:rPr dirty="0"/>
              <a:t> </a:t>
            </a:r>
            <a:r>
              <a:rPr dirty="0" err="1"/>
              <a:t>betonen</a:t>
            </a:r>
            <a:r>
              <a:rPr dirty="0"/>
              <a:t>, </a:t>
            </a:r>
            <a:r>
              <a:rPr dirty="0" err="1"/>
              <a:t>ein</a:t>
            </a:r>
            <a:r>
              <a:rPr dirty="0"/>
              <a:t> </a:t>
            </a:r>
            <a:r>
              <a:rPr dirty="0" err="1"/>
              <a:t>Vergütungs-paket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erarbeiten</a:t>
            </a:r>
            <a:r>
              <a:rPr dirty="0"/>
              <a:t>, das </a:t>
            </a:r>
            <a:r>
              <a:rPr dirty="0" err="1"/>
              <a:t>beide</a:t>
            </a:r>
            <a:r>
              <a:rPr dirty="0"/>
              <a:t> Seiten </a:t>
            </a:r>
            <a:r>
              <a:rPr dirty="0" err="1"/>
              <a:t>als</a:t>
            </a:r>
            <a:r>
              <a:rPr dirty="0"/>
              <a:t> </a:t>
            </a:r>
            <a:r>
              <a:rPr dirty="0" err="1"/>
              <a:t>nachvollziehbar</a:t>
            </a:r>
            <a:r>
              <a:rPr dirty="0"/>
              <a:t> und fair </a:t>
            </a:r>
            <a:r>
              <a:rPr dirty="0" err="1"/>
              <a:t>betrachten</a:t>
            </a:r>
            <a:r>
              <a:rPr dirty="0"/>
              <a:t> </a:t>
            </a:r>
            <a:r>
              <a:rPr dirty="0" err="1"/>
              <a:t>können</a:t>
            </a:r>
            <a:r>
              <a:rPr dirty="0"/>
              <a:t>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2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usw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00"/>
                            </p:stCondLst>
                            <p:childTnLst>
                              <p:par>
                                <p:cTn id="10" presetID="2" presetClass="entr" presetSubtype="4" fill="hold" grpId="2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" grpId="2" animBg="1" advAuto="0"/>
      <p:bldP spid="250" grpId="1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784741-F7EE-4B6C-CA89-77C7026AD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725" y="608879"/>
            <a:ext cx="7509417" cy="2400300"/>
          </a:xfrm>
        </p:spPr>
        <p:txBody>
          <a:bodyPr/>
          <a:lstStyle/>
          <a:p>
            <a:r>
              <a:rPr lang="de-DE" spc="100" dirty="0"/>
              <a:t>Halbseitiges Bild</a:t>
            </a:r>
          </a:p>
        </p:txBody>
      </p:sp>
      <p:pic>
        <p:nvPicPr>
          <p:cNvPr id="7" name="Bildplatzhalter 6">
            <a:extLst>
              <a:ext uri="{FF2B5EF4-FFF2-40B4-BE49-F238E27FC236}">
                <a16:creationId xmlns:a16="http://schemas.microsoft.com/office/drawing/2014/main" id="{A12E70EC-1F01-765B-E6D2-62C3C6DDB94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5" r="20365"/>
          <a:stretch/>
        </p:blipFill>
        <p:spPr>
          <a:xfrm>
            <a:off x="9144000" y="0"/>
            <a:ext cx="9144000" cy="10287000"/>
          </a:xfrm>
        </p:spPr>
      </p:pic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D77C637-76D8-87B5-13A7-98B608D007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3726" y="3216552"/>
            <a:ext cx="7736155" cy="6261277"/>
          </a:xfrm>
        </p:spPr>
        <p:txBody>
          <a:bodyPr>
            <a:normAutofit/>
          </a:bodyPr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Die Oper betont, dass Bianca für die Rolle zu alt ist und den Zenit ihrer Karriere längst überschritten hat; sie nützt diese Lage aus.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Bianca betont, dass die Zeit sehr knapp und die Oper in einer heiklen Situation steckt (Absage = riesiges Verlustrisiko), und nützt dies aus;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oder: Bianca spielt die Diva ("Weniger als ein Million wäre unter meiner Würde!);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oder: Bianca drückt auf die Tränen-drüse ("Es ist meine letzte Chance! Bitte: Gebt Ihr mir sie – sonst breche ich zusammen …).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444ECE6-21B3-E11F-26EE-E73D52644D73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de-DE" b="1" spc="100" dirty="0">
                <a:latin typeface="Myriad Pro Light" panose="020B0403030403020204" pitchFamily="34" charset="0"/>
              </a:rPr>
              <a:t>Druck-basierte Effizienz: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04550421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Fels"/>
          <p:cNvSpPr/>
          <p:nvPr/>
        </p:nvSpPr>
        <p:spPr>
          <a:xfrm>
            <a:off x="802252" y="1589296"/>
            <a:ext cx="16683496" cy="87145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098" y="0"/>
                </a:moveTo>
                <a:lnTo>
                  <a:pt x="6451" y="1563"/>
                </a:lnTo>
                <a:lnTo>
                  <a:pt x="5935" y="2112"/>
                </a:lnTo>
                <a:lnTo>
                  <a:pt x="3909" y="8955"/>
                </a:lnTo>
                <a:lnTo>
                  <a:pt x="3243" y="9250"/>
                </a:lnTo>
                <a:lnTo>
                  <a:pt x="1350" y="13060"/>
                </a:lnTo>
                <a:lnTo>
                  <a:pt x="0" y="20325"/>
                </a:lnTo>
                <a:lnTo>
                  <a:pt x="361" y="21600"/>
                </a:lnTo>
                <a:lnTo>
                  <a:pt x="21269" y="21600"/>
                </a:lnTo>
                <a:lnTo>
                  <a:pt x="21600" y="20697"/>
                </a:lnTo>
                <a:lnTo>
                  <a:pt x="20307" y="13685"/>
                </a:lnTo>
                <a:lnTo>
                  <a:pt x="18718" y="10560"/>
                </a:lnTo>
                <a:lnTo>
                  <a:pt x="18012" y="10330"/>
                </a:lnTo>
                <a:lnTo>
                  <a:pt x="16953" y="11455"/>
                </a:lnTo>
                <a:lnTo>
                  <a:pt x="16423" y="11175"/>
                </a:lnTo>
                <a:lnTo>
                  <a:pt x="15567" y="8506"/>
                </a:lnTo>
                <a:lnTo>
                  <a:pt x="13834" y="6325"/>
                </a:lnTo>
                <a:lnTo>
                  <a:pt x="13216" y="4805"/>
                </a:lnTo>
                <a:lnTo>
                  <a:pt x="12157" y="4467"/>
                </a:lnTo>
                <a:lnTo>
                  <a:pt x="9748" y="507"/>
                </a:lnTo>
                <a:lnTo>
                  <a:pt x="9098" y="0"/>
                </a:lnTo>
                <a:close/>
              </a:path>
            </a:pathLst>
          </a:custGeom>
          <a:solidFill>
            <a:srgbClr val="0069A5">
              <a:alpha val="10799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z="2000" spc="3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/>
          </a:p>
        </p:txBody>
      </p:sp>
      <p:sp>
        <p:nvSpPr>
          <p:cNvPr id="261" name="Positionen/Forderungen  vs. Interessen"/>
          <p:cNvSpPr txBox="1"/>
          <p:nvPr/>
        </p:nvSpPr>
        <p:spPr>
          <a:xfrm>
            <a:off x="763758" y="608879"/>
            <a:ext cx="9178152" cy="1384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spc="100" dirty="0" err="1">
                <a:latin typeface="Myriad Pro Light" panose="020B0403030403020204" pitchFamily="34" charset="0"/>
              </a:rPr>
              <a:t>Positionen</a:t>
            </a:r>
            <a:r>
              <a:rPr b="1" spc="100" dirty="0">
                <a:latin typeface="Myriad Pro Light" panose="020B0403030403020204" pitchFamily="34" charset="0"/>
              </a:rPr>
              <a:t>/</a:t>
            </a:r>
            <a:r>
              <a:rPr b="1" spc="100" dirty="0" err="1">
                <a:latin typeface="Myriad Pro Light" panose="020B0403030403020204" pitchFamily="34" charset="0"/>
              </a:rPr>
              <a:t>Forderungen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br>
              <a:rPr b="1" spc="100" dirty="0">
                <a:latin typeface="Myriad Pro Light" panose="020B0403030403020204" pitchFamily="34" charset="0"/>
              </a:rPr>
            </a:br>
            <a:r>
              <a:rPr b="1" spc="100" dirty="0">
                <a:latin typeface="Myriad Pro Light" panose="020B0403030403020204" pitchFamily="34" charset="0"/>
              </a:rPr>
              <a:t>vs. </a:t>
            </a:r>
            <a:r>
              <a:rPr b="1" spc="100" dirty="0" err="1">
                <a:latin typeface="Myriad Pro Light" panose="020B0403030403020204" pitchFamily="34" charset="0"/>
              </a:rPr>
              <a:t>Interessen</a:t>
            </a:r>
            <a:r>
              <a:rPr sz="1200" b="1" spc="100" dirty="0">
                <a:latin typeface="Myriad Pro Light" panose="020B0403030403020204" pitchFamily="34" charset="0"/>
                <a:ea typeface="Times Roman"/>
                <a:cs typeface="Times Roman"/>
                <a:sym typeface="Times Roman"/>
              </a:rPr>
              <a:t> </a:t>
            </a:r>
          </a:p>
        </p:txBody>
      </p:sp>
      <p:sp>
        <p:nvSpPr>
          <p:cNvPr id="262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264" name="Auf der Bühne stehen und singen…"/>
          <p:cNvSpPr txBox="1"/>
          <p:nvPr/>
        </p:nvSpPr>
        <p:spPr>
          <a:xfrm>
            <a:off x="3903900" y="4984058"/>
            <a:ext cx="10480200" cy="43751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/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2"/>
              </a:buBlip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t>Auf der Bühne stehen und singen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2"/>
              </a:buBlip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t>Misserfolg oder gar Blamage unbedingt vermeiden (= glanzvolles Comeback erzielen)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2"/>
              </a:buBlip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t>Chancen erhöhen, das Fernseh-Deal abzuschliessen /  längerfristige Verdienstmöglichkeiten sichern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2"/>
              </a:buBlip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t>Genügend verdienen, um so zu leben, wie ich es möchte (kurz- / langfristig)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2"/>
              </a:buBlip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t>Meinen Marktwert steigern bzw. so lange wie möglich so hoch wie möglich halten</a:t>
            </a:r>
          </a:p>
          <a:p>
            <a:pPr marL="508000" indent="-508000">
              <a:lnSpc>
                <a:spcPts val="3000"/>
              </a:lnSpc>
              <a:spcBef>
                <a:spcPts val="1100"/>
              </a:spcBef>
              <a:buSzPct val="100000"/>
              <a:buBlip>
                <a:blip r:embed="rId2"/>
              </a:buBlip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t>Als Verhandlerin eine gute Figur machen</a:t>
            </a:r>
          </a:p>
        </p:txBody>
      </p:sp>
      <p:sp>
        <p:nvSpPr>
          <p:cNvPr id="265" name="Bianca: „Für weniger als 150'000 singe ich nicht!“"/>
          <p:cNvSpPr txBox="1"/>
          <p:nvPr/>
        </p:nvSpPr>
        <p:spPr>
          <a:xfrm>
            <a:off x="4269793" y="3154237"/>
            <a:ext cx="6874262" cy="15303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7000" tIns="127000" rIns="127000" bIns="127000">
            <a:spAutoFit/>
          </a:bodyPr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Bianca:</a:t>
            </a:r>
            <a:br>
              <a:rPr dirty="0"/>
            </a:br>
            <a:r>
              <a:rPr dirty="0"/>
              <a:t>„Für </a:t>
            </a:r>
            <a:r>
              <a:rPr dirty="0" err="1"/>
              <a:t>weniger</a:t>
            </a:r>
            <a:r>
              <a:rPr dirty="0"/>
              <a:t> </a:t>
            </a:r>
            <a:r>
              <a:rPr dirty="0" err="1"/>
              <a:t>als</a:t>
            </a:r>
            <a:r>
              <a:rPr dirty="0"/>
              <a:t> 150'000 singe ich </a:t>
            </a:r>
            <a:r>
              <a:rPr dirty="0" err="1"/>
              <a:t>nicht</a:t>
            </a:r>
            <a:r>
              <a:rPr dirty="0"/>
              <a:t>!“</a:t>
            </a:r>
          </a:p>
        </p:txBody>
      </p:sp>
      <p:sp>
        <p:nvSpPr>
          <p:cNvPr id="266" name="Linie"/>
          <p:cNvSpPr/>
          <p:nvPr/>
        </p:nvSpPr>
        <p:spPr>
          <a:xfrm>
            <a:off x="763195" y="4606934"/>
            <a:ext cx="16761610" cy="1"/>
          </a:xfrm>
          <a:prstGeom prst="line">
            <a:avLst/>
          </a:prstGeom>
          <a:ln w="63500">
            <a:solidFill>
              <a:srgbClr val="C3BBBB"/>
            </a:solidFill>
            <a:custDash>
              <a:ds d="200000" sp="200000"/>
            </a:custDash>
            <a:miter lim="400000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pic>
        <p:nvPicPr>
          <p:cNvPr id="267" name="portrait-4690094.jpg" descr="portrait-4690094.jpg"/>
          <p:cNvPicPr>
            <a:picLocks noChangeAspect="1"/>
          </p:cNvPicPr>
          <p:nvPr/>
        </p:nvPicPr>
        <p:blipFill>
          <a:blip r:embed="rId3"/>
          <a:srcRect l="21981" r="19220"/>
          <a:stretch>
            <a:fillRect/>
          </a:stretch>
        </p:blipFill>
        <p:spPr>
          <a:xfrm>
            <a:off x="2611459" y="2529802"/>
            <a:ext cx="1355141" cy="153045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70" name="Gruppieren"/>
          <p:cNvGrpSpPr/>
          <p:nvPr/>
        </p:nvGrpSpPr>
        <p:grpSpPr>
          <a:xfrm>
            <a:off x="14935254" y="5428098"/>
            <a:ext cx="2532281" cy="2077969"/>
            <a:chOff x="0" y="0"/>
            <a:chExt cx="2532280" cy="2077968"/>
          </a:xfrm>
        </p:grpSpPr>
        <p:sp>
          <p:nvSpPr>
            <p:cNvPr id="268" name="Kreis"/>
            <p:cNvSpPr/>
            <p:nvPr/>
          </p:nvSpPr>
          <p:spPr>
            <a:xfrm>
              <a:off x="277032" y="49876"/>
              <a:ext cx="1978217" cy="1978217"/>
            </a:xfrm>
            <a:prstGeom prst="ellipse">
              <a:avLst/>
            </a:prstGeom>
            <a:solidFill>
              <a:srgbClr val="F8E71C">
                <a:alpha val="7285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269" name="Textfeld 3"/>
            <p:cNvSpPr txBox="1"/>
            <p:nvPr/>
          </p:nvSpPr>
          <p:spPr>
            <a:xfrm rot="444531">
              <a:off x="105964" y="142115"/>
              <a:ext cx="2320353" cy="179373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lnSpc>
                  <a:spcPts val="2900"/>
                </a:lnSpc>
                <a:defRPr sz="3000" b="1" cap="all"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sz="2500"/>
                <a:t>Nicht</a:t>
              </a:r>
              <a:r>
                <a:t> verhan-</a:t>
              </a:r>
              <a:br/>
              <a:r>
                <a:t>delbar</a:t>
              </a:r>
              <a:br/>
              <a:r>
                <a:t>!!!</a:t>
              </a:r>
            </a:p>
          </p:txBody>
        </p:sp>
      </p:grp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"/>
                            </p:stCondLst>
                            <p:childTnLst>
                              <p:par>
                                <p:cTn id="8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" grpId="1" animBg="1" advAuto="0"/>
      <p:bldP spid="270" grpId="2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Bild" descr="Bild"/>
          <p:cNvPicPr>
            <a:picLocks noChangeAspect="1"/>
          </p:cNvPicPr>
          <p:nvPr/>
        </p:nvPicPr>
        <p:blipFill>
          <a:blip r:embed="rId2"/>
          <a:srcRect l="16402" t="10666" r="14886" b="29955"/>
          <a:stretch>
            <a:fillRect/>
          </a:stretch>
        </p:blipFill>
        <p:spPr>
          <a:xfrm>
            <a:off x="-54425" y="-23298"/>
            <a:ext cx="18396850" cy="10333596"/>
          </a:xfrm>
          <a:prstGeom prst="rect">
            <a:avLst/>
          </a:prstGeom>
          <a:ln w="12700">
            <a:miter lim="400000"/>
          </a:ln>
        </p:spPr>
      </p:pic>
      <p:pic>
        <p:nvPicPr>
          <p:cNvPr id="275" name="SUM-Logo_CMYK-35mm.pdf" descr="SUM-Logo_CMYK-35mm.pd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Drei Key Facts – eine Farbe"/>
          <p:cNvSpPr txBox="1"/>
          <p:nvPr/>
        </p:nvSpPr>
        <p:spPr>
          <a:xfrm>
            <a:off x="763758" y="608879"/>
            <a:ext cx="9288759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Drei</a:t>
            </a:r>
            <a:r>
              <a:rPr b="1" spc="100" dirty="0">
                <a:latin typeface="Myriad Pro Light" panose="020B0403030403020204" pitchFamily="34" charset="0"/>
              </a:rPr>
              <a:t> Key Facts – </a:t>
            </a:r>
            <a:r>
              <a:rPr b="1" spc="100" dirty="0" err="1">
                <a:latin typeface="Myriad Pro Light" panose="020B0403030403020204" pitchFamily="34" charset="0"/>
              </a:rPr>
              <a:t>eine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r>
              <a:rPr b="1" spc="100" dirty="0" err="1">
                <a:latin typeface="Myriad Pro Light" panose="020B0403030403020204" pitchFamily="34" charset="0"/>
              </a:rPr>
              <a:t>Farbe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279" name="Prozesse im  Vorfeld erörtern"/>
          <p:cNvSpPr/>
          <p:nvPr/>
        </p:nvSpPr>
        <p:spPr>
          <a:xfrm>
            <a:off x="162560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 err="1">
                <a:latin typeface="Myriad Pro" panose="020B0503030403020204" pitchFamily="34" charset="0"/>
              </a:rPr>
              <a:t>Prozesse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im</a:t>
            </a:r>
            <a:r>
              <a:rPr dirty="0">
                <a:latin typeface="Myriad Pro" panose="020B0503030403020204" pitchFamily="34" charset="0"/>
              </a:rPr>
              <a:t>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Vorfeld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erörtern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80" name="Mit System  vorgehen"/>
          <p:cNvSpPr/>
          <p:nvPr/>
        </p:nvSpPr>
        <p:spPr>
          <a:xfrm>
            <a:off x="706755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 err="1">
                <a:latin typeface="Myriad Pro" panose="020B0503030403020204" pitchFamily="34" charset="0"/>
              </a:rPr>
              <a:t>Mit</a:t>
            </a:r>
            <a:r>
              <a:rPr dirty="0">
                <a:latin typeface="Myriad Pro" panose="020B0503030403020204" pitchFamily="34" charset="0"/>
              </a:rPr>
              <a:t> System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vorgehen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81" name="Die richtigen  Fragen stellen"/>
          <p:cNvSpPr/>
          <p:nvPr/>
        </p:nvSpPr>
        <p:spPr>
          <a:xfrm>
            <a:off x="1250950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>
                <a:latin typeface="Myriad Pro" panose="020B0503030403020204" pitchFamily="34" charset="0"/>
              </a:rPr>
              <a:t>Die </a:t>
            </a:r>
            <a:r>
              <a:rPr dirty="0" err="1">
                <a:latin typeface="Myriad Pro" panose="020B0503030403020204" pitchFamily="34" charset="0"/>
              </a:rPr>
              <a:t>richtigen</a:t>
            </a:r>
            <a:r>
              <a:rPr dirty="0">
                <a:latin typeface="Myriad Pro" panose="020B0503030403020204" pitchFamily="34" charset="0"/>
              </a:rPr>
              <a:t>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Fragen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stellen</a:t>
            </a:r>
            <a:endParaRPr dirty="0">
              <a:latin typeface="Myriad Pro" panose="020B05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" grpId="1" animBg="1" advAuto="0"/>
      <p:bldP spid="280" grpId="2" animBg="1" advAuto="0"/>
      <p:bldP spid="281" grpId="3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Bild" descr="Bild"/>
          <p:cNvPicPr>
            <a:picLocks noChangeAspect="1"/>
          </p:cNvPicPr>
          <p:nvPr/>
        </p:nvPicPr>
        <p:blipFill>
          <a:blip r:embed="rId2"/>
          <a:srcRect l="1748" t="8526" r="3921" b="9716"/>
          <a:stretch>
            <a:fillRect/>
          </a:stretch>
        </p:blipFill>
        <p:spPr>
          <a:xfrm>
            <a:off x="2851" y="-6320"/>
            <a:ext cx="18282297" cy="10299639"/>
          </a:xfrm>
          <a:prstGeom prst="rect">
            <a:avLst/>
          </a:prstGeom>
          <a:ln w="12700">
            <a:miter lim="400000"/>
          </a:ln>
        </p:spPr>
      </p:pic>
      <p:pic>
        <p:nvPicPr>
          <p:cNvPr id="285" name="SUM-Logo_CMYK-35mm.pdf" descr="SUM-Logo_CMYK-35mm.pd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288" name="Drei Key Facts – drei Farben"/>
          <p:cNvSpPr txBox="1"/>
          <p:nvPr/>
        </p:nvSpPr>
        <p:spPr>
          <a:xfrm>
            <a:off x="763758" y="608879"/>
            <a:ext cx="9968433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Drei</a:t>
            </a:r>
            <a:r>
              <a:rPr b="1" spc="100" dirty="0">
                <a:latin typeface="Myriad Pro Light" panose="020B0403030403020204" pitchFamily="34" charset="0"/>
              </a:rPr>
              <a:t> Key Facts – </a:t>
            </a:r>
            <a:r>
              <a:rPr b="1" spc="100" dirty="0" err="1">
                <a:latin typeface="Myriad Pro Light" panose="020B0403030403020204" pitchFamily="34" charset="0"/>
              </a:rPr>
              <a:t>drei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  <a:r>
              <a:rPr b="1" spc="100" dirty="0" err="1">
                <a:latin typeface="Myriad Pro Light" panose="020B0403030403020204" pitchFamily="34" charset="0"/>
              </a:rPr>
              <a:t>Farben</a:t>
            </a:r>
            <a:r>
              <a:rPr b="1" spc="100" dirty="0">
                <a:latin typeface="Myriad Pro Light" panose="020B0403030403020204" pitchFamily="34" charset="0"/>
              </a:rPr>
              <a:t> </a:t>
            </a:r>
          </a:p>
        </p:txBody>
      </p:sp>
      <p:sp>
        <p:nvSpPr>
          <p:cNvPr id="289" name="Prozesse im  Vorfeld erörtern"/>
          <p:cNvSpPr/>
          <p:nvPr/>
        </p:nvSpPr>
        <p:spPr>
          <a:xfrm>
            <a:off x="1625600" y="3240048"/>
            <a:ext cx="4484381" cy="4484382"/>
          </a:xfrm>
          <a:prstGeom prst="ellipse">
            <a:avLst/>
          </a:prstGeom>
          <a:solidFill>
            <a:srgbClr val="FFFFFF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 err="1">
                <a:latin typeface="Myriad Pro" panose="020B0503030403020204" pitchFamily="34" charset="0"/>
              </a:rPr>
              <a:t>Prozesse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im</a:t>
            </a:r>
            <a:r>
              <a:rPr dirty="0">
                <a:latin typeface="Myriad Pro" panose="020B0503030403020204" pitchFamily="34" charset="0"/>
              </a:rPr>
              <a:t>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Vorfeld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erörtern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90" name="Mit System  vorgehen"/>
          <p:cNvSpPr/>
          <p:nvPr/>
        </p:nvSpPr>
        <p:spPr>
          <a:xfrm>
            <a:off x="7067550" y="3240048"/>
            <a:ext cx="4484381" cy="4484382"/>
          </a:xfrm>
          <a:prstGeom prst="ellipse">
            <a:avLst/>
          </a:prstGeom>
          <a:solidFill>
            <a:srgbClr val="F8E71C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 err="1">
                <a:latin typeface="Myriad Pro" panose="020B0503030403020204" pitchFamily="34" charset="0"/>
              </a:rPr>
              <a:t>Mit</a:t>
            </a:r>
            <a:r>
              <a:rPr dirty="0">
                <a:latin typeface="Myriad Pro" panose="020B0503030403020204" pitchFamily="34" charset="0"/>
              </a:rPr>
              <a:t> System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vorgehen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91" name="Die richtigen  Fragen stellen"/>
          <p:cNvSpPr/>
          <p:nvPr/>
        </p:nvSpPr>
        <p:spPr>
          <a:xfrm>
            <a:off x="12509500" y="3240048"/>
            <a:ext cx="4484381" cy="4484382"/>
          </a:xfrm>
          <a:prstGeom prst="ellipse">
            <a:avLst/>
          </a:prstGeom>
          <a:solidFill>
            <a:srgbClr val="0069A5">
              <a:alpha val="72808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pPr algn="ctr">
              <a:lnSpc>
                <a:spcPts val="3500"/>
              </a:lnSpc>
              <a:defRPr sz="3200" spc="64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>
                <a:latin typeface="Myriad Pro" panose="020B0503030403020204" pitchFamily="34" charset="0"/>
              </a:rPr>
              <a:t>Die </a:t>
            </a:r>
            <a:r>
              <a:rPr dirty="0" err="1">
                <a:latin typeface="Myriad Pro" panose="020B0503030403020204" pitchFamily="34" charset="0"/>
              </a:rPr>
              <a:t>richtigen</a:t>
            </a:r>
            <a:r>
              <a:rPr dirty="0">
                <a:latin typeface="Myriad Pro" panose="020B0503030403020204" pitchFamily="34" charset="0"/>
              </a:rPr>
              <a:t>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Fragen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stellen</a:t>
            </a:r>
            <a:endParaRPr dirty="0">
              <a:latin typeface="Myriad Pro" panose="020B05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" grpId="1" animBg="1" advAuto="0"/>
      <p:bldP spid="290" grpId="2" animBg="1" advAuto="0"/>
      <p:bldP spid="291" grpId="3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post-it-1079361.jpg" descr="post-it-1079361.jpg"/>
          <p:cNvPicPr>
            <a:picLocks noChangeAspect="1"/>
          </p:cNvPicPr>
          <p:nvPr/>
        </p:nvPicPr>
        <p:blipFill>
          <a:blip r:embed="rId2"/>
          <a:srcRect l="878" t="2141" r="121" b="14274"/>
          <a:stretch>
            <a:fillRect/>
          </a:stretch>
        </p:blipFill>
        <p:spPr>
          <a:xfrm>
            <a:off x="9069" y="4629"/>
            <a:ext cx="18282562" cy="10290442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Rechteck"/>
          <p:cNvSpPr/>
          <p:nvPr/>
        </p:nvSpPr>
        <p:spPr>
          <a:xfrm>
            <a:off x="-8333" y="-23219"/>
            <a:ext cx="18288001" cy="10346268"/>
          </a:xfrm>
          <a:prstGeom prst="rect">
            <a:avLst/>
          </a:prstGeom>
          <a:solidFill>
            <a:srgbClr val="000000">
              <a:alpha val="54097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z="2000" spc="3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/>
          </a:p>
        </p:txBody>
      </p:sp>
      <p:pic>
        <p:nvPicPr>
          <p:cNvPr id="298" name="SUM-Logo_CMYK-35mm.pdf" descr="SUM-Logo_CMYK-35mm.pd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01" name="Zusammenfassung"/>
          <p:cNvSpPr txBox="1"/>
          <p:nvPr/>
        </p:nvSpPr>
        <p:spPr>
          <a:xfrm>
            <a:off x="763758" y="608879"/>
            <a:ext cx="6810517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Zusammenfassung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302" name="Verhandeln besteht aus vier aufeinander aufbauenden Phasen"/>
          <p:cNvSpPr/>
          <p:nvPr/>
        </p:nvSpPr>
        <p:spPr>
          <a:xfrm>
            <a:off x="1769702" y="4237566"/>
            <a:ext cx="4125913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4920" y="16100"/>
                </a:lnTo>
                <a:lnTo>
                  <a:pt x="4600" y="21600"/>
                </a:lnTo>
                <a:lnTo>
                  <a:pt x="12126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9A5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13811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 anchorCtr="1"/>
          <a:lstStyle>
            <a:lvl1pPr algn="ctr">
              <a:lnSpc>
                <a:spcPts val="3400"/>
              </a:lnSpc>
              <a:defRPr sz="2800" spc="56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 err="1"/>
              <a:t>Verhandeln</a:t>
            </a:r>
            <a:r>
              <a:rPr dirty="0"/>
              <a:t> </a:t>
            </a:r>
            <a:r>
              <a:rPr dirty="0" err="1"/>
              <a:t>besteht</a:t>
            </a:r>
            <a:r>
              <a:rPr dirty="0"/>
              <a:t> </a:t>
            </a:r>
            <a:r>
              <a:rPr dirty="0" err="1"/>
              <a:t>aus</a:t>
            </a:r>
            <a:r>
              <a:rPr dirty="0"/>
              <a:t> </a:t>
            </a:r>
            <a:r>
              <a:rPr dirty="0" err="1"/>
              <a:t>vier</a:t>
            </a:r>
            <a:r>
              <a:rPr dirty="0"/>
              <a:t> </a:t>
            </a:r>
            <a:r>
              <a:rPr dirty="0" err="1"/>
              <a:t>aufeinander</a:t>
            </a:r>
            <a:r>
              <a:rPr dirty="0"/>
              <a:t> </a:t>
            </a:r>
            <a:r>
              <a:rPr dirty="0" err="1"/>
              <a:t>aufbauenden</a:t>
            </a:r>
            <a:r>
              <a:rPr dirty="0"/>
              <a:t> </a:t>
            </a:r>
            <a:r>
              <a:rPr dirty="0" err="1"/>
              <a:t>Phasen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  <p:sp>
        <p:nvSpPr>
          <p:cNvPr id="303" name="Jede Phase trägt zu Erfolg oder Misserfolg bei"/>
          <p:cNvSpPr/>
          <p:nvPr/>
        </p:nvSpPr>
        <p:spPr>
          <a:xfrm>
            <a:off x="6941963" y="4233343"/>
            <a:ext cx="4058047" cy="27463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5944"/>
                </a:lnTo>
                <a:lnTo>
                  <a:pt x="5015" y="15944"/>
                </a:lnTo>
                <a:lnTo>
                  <a:pt x="4816" y="21600"/>
                </a:lnTo>
                <a:lnTo>
                  <a:pt x="12318" y="15944"/>
                </a:lnTo>
                <a:lnTo>
                  <a:pt x="21600" y="1594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E0D038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13811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800" spc="56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 err="1"/>
              <a:t>Jede</a:t>
            </a:r>
            <a:r>
              <a:rPr dirty="0"/>
              <a:t> Phase </a:t>
            </a:r>
            <a:r>
              <a:rPr dirty="0" err="1"/>
              <a:t>trägt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Erfolg</a:t>
            </a:r>
            <a:r>
              <a:rPr dirty="0"/>
              <a:t> </a:t>
            </a:r>
            <a:r>
              <a:rPr dirty="0" err="1"/>
              <a:t>oder</a:t>
            </a:r>
            <a:r>
              <a:rPr dirty="0"/>
              <a:t> </a:t>
            </a:r>
            <a:r>
              <a:rPr dirty="0" err="1"/>
              <a:t>Misserfolg</a:t>
            </a:r>
            <a:r>
              <a:rPr dirty="0"/>
              <a:t> </a:t>
            </a:r>
            <a:r>
              <a:rPr dirty="0" err="1"/>
              <a:t>bei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  <p:sp>
        <p:nvSpPr>
          <p:cNvPr id="304" name="Sie können zum Erfolg in beträchtlichem Maße selbst beitragen"/>
          <p:cNvSpPr/>
          <p:nvPr/>
        </p:nvSpPr>
        <p:spPr>
          <a:xfrm>
            <a:off x="12216031" y="4237566"/>
            <a:ext cx="4234657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4891" y="16100"/>
                </a:lnTo>
                <a:lnTo>
                  <a:pt x="4482" y="21600"/>
                </a:lnTo>
                <a:lnTo>
                  <a:pt x="12096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958A2A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13811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800" spc="56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/>
              <a:t>Sie </a:t>
            </a:r>
            <a:r>
              <a:rPr dirty="0" err="1"/>
              <a:t>können</a:t>
            </a:r>
            <a:r>
              <a:rPr dirty="0"/>
              <a:t> </a:t>
            </a:r>
            <a:r>
              <a:rPr dirty="0" err="1"/>
              <a:t>zum</a:t>
            </a:r>
            <a:r>
              <a:rPr dirty="0"/>
              <a:t> </a:t>
            </a:r>
            <a:r>
              <a:rPr dirty="0" err="1"/>
              <a:t>Erfolg</a:t>
            </a:r>
            <a:r>
              <a:rPr dirty="0"/>
              <a:t> in </a:t>
            </a:r>
            <a:r>
              <a:rPr dirty="0" err="1"/>
              <a:t>beträchtlichem</a:t>
            </a:r>
            <a:r>
              <a:rPr dirty="0"/>
              <a:t> </a:t>
            </a:r>
            <a:r>
              <a:rPr dirty="0" err="1"/>
              <a:t>Maße</a:t>
            </a:r>
            <a:r>
              <a:rPr dirty="0"/>
              <a:t> </a:t>
            </a:r>
            <a:r>
              <a:rPr dirty="0" err="1"/>
              <a:t>selbst</a:t>
            </a:r>
            <a:r>
              <a:rPr dirty="0"/>
              <a:t> </a:t>
            </a:r>
            <a:r>
              <a:rPr dirty="0" err="1"/>
              <a:t>beitragen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" grpId="2" animBg="1" advAuto="0"/>
      <p:bldP spid="303" grpId="1" animBg="1" advAuto="0"/>
      <p:bldP spid="304" grpId="3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hands-1851218.jpg" descr="hands-1851218.jpg"/>
          <p:cNvPicPr>
            <a:picLocks noChangeAspect="1"/>
          </p:cNvPicPr>
          <p:nvPr/>
        </p:nvPicPr>
        <p:blipFill>
          <a:blip r:embed="rId2"/>
          <a:srcRect b="15792"/>
          <a:stretch>
            <a:fillRect/>
          </a:stretch>
        </p:blipFill>
        <p:spPr>
          <a:xfrm>
            <a:off x="-34328" y="4233"/>
            <a:ext cx="18331876" cy="10291235"/>
          </a:xfrm>
          <a:prstGeom prst="rect">
            <a:avLst/>
          </a:prstGeom>
          <a:ln w="12700">
            <a:miter lim="400000"/>
          </a:ln>
        </p:spPr>
      </p:pic>
      <p:sp>
        <p:nvSpPr>
          <p:cNvPr id="308" name="Zusammenfassung"/>
          <p:cNvSpPr txBox="1"/>
          <p:nvPr/>
        </p:nvSpPr>
        <p:spPr>
          <a:xfrm>
            <a:off x="763758" y="608879"/>
            <a:ext cx="6810517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spc="100" dirty="0" err="1">
                <a:latin typeface="Myriad Pro Light" panose="020B0403030403020204" pitchFamily="34" charset="0"/>
              </a:rPr>
              <a:t>Zusammenfassung</a:t>
            </a:r>
            <a:endParaRPr b="1" spc="100" dirty="0">
              <a:latin typeface="Myriad Pro Light" panose="020B0403030403020204" pitchFamily="34" charset="0"/>
            </a:endParaRPr>
          </a:p>
        </p:txBody>
      </p:sp>
      <p:sp>
        <p:nvSpPr>
          <p:cNvPr id="309" name="Verhandeln besteht aus vier aufeinander aufbauenden Phasen"/>
          <p:cNvSpPr/>
          <p:nvPr/>
        </p:nvSpPr>
        <p:spPr>
          <a:xfrm>
            <a:off x="2215714" y="3526366"/>
            <a:ext cx="3713957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9A5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800" spc="56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 err="1"/>
              <a:t>Verhandeln</a:t>
            </a:r>
            <a:r>
              <a:rPr dirty="0"/>
              <a:t> </a:t>
            </a:r>
            <a:r>
              <a:rPr dirty="0" err="1"/>
              <a:t>besteht</a:t>
            </a:r>
            <a:r>
              <a:rPr dirty="0"/>
              <a:t> </a:t>
            </a:r>
            <a:r>
              <a:rPr dirty="0" err="1"/>
              <a:t>aus</a:t>
            </a:r>
            <a:r>
              <a:rPr dirty="0"/>
              <a:t> </a:t>
            </a:r>
            <a:r>
              <a:rPr dirty="0" err="1"/>
              <a:t>vier</a:t>
            </a:r>
            <a:r>
              <a:rPr dirty="0"/>
              <a:t> </a:t>
            </a:r>
            <a:r>
              <a:rPr dirty="0" err="1"/>
              <a:t>aufeinander</a:t>
            </a:r>
            <a:r>
              <a:rPr dirty="0"/>
              <a:t> </a:t>
            </a:r>
            <a:r>
              <a:rPr dirty="0" err="1"/>
              <a:t>aufbauenden</a:t>
            </a:r>
            <a:r>
              <a:rPr dirty="0"/>
              <a:t> </a:t>
            </a:r>
            <a:r>
              <a:rPr dirty="0" err="1"/>
              <a:t>Phasen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  <p:sp>
        <p:nvSpPr>
          <p:cNvPr id="310" name="Jede Phase trägt zu Erfolg oder Misserfolg bei"/>
          <p:cNvSpPr/>
          <p:nvPr/>
        </p:nvSpPr>
        <p:spPr>
          <a:xfrm>
            <a:off x="7274631" y="3526366"/>
            <a:ext cx="3713958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E0D038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800" spc="56"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 err="1"/>
              <a:t>Jede</a:t>
            </a:r>
            <a:r>
              <a:rPr dirty="0"/>
              <a:t> Phase </a:t>
            </a:r>
            <a:r>
              <a:rPr dirty="0" err="1"/>
              <a:t>trägt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Erfolg</a:t>
            </a:r>
            <a:r>
              <a:rPr dirty="0"/>
              <a:t> </a:t>
            </a:r>
            <a:r>
              <a:rPr dirty="0" err="1"/>
              <a:t>oder</a:t>
            </a:r>
            <a:r>
              <a:rPr dirty="0"/>
              <a:t> </a:t>
            </a:r>
            <a:r>
              <a:rPr dirty="0" err="1"/>
              <a:t>Misserfolg</a:t>
            </a:r>
            <a:r>
              <a:rPr dirty="0"/>
              <a:t> </a:t>
            </a:r>
            <a:r>
              <a:rPr dirty="0" err="1"/>
              <a:t>bei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  <p:sp>
        <p:nvSpPr>
          <p:cNvPr id="311" name="Zum Gelingen tragen Sie in beträchtlichem Maße selbst bei"/>
          <p:cNvSpPr/>
          <p:nvPr/>
        </p:nvSpPr>
        <p:spPr>
          <a:xfrm>
            <a:off x="12210077" y="3526366"/>
            <a:ext cx="3713958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555050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800" spc="56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 err="1"/>
              <a:t>Zum</a:t>
            </a:r>
            <a:r>
              <a:rPr dirty="0"/>
              <a:t> </a:t>
            </a:r>
            <a:r>
              <a:rPr dirty="0" err="1"/>
              <a:t>Gelingen</a:t>
            </a:r>
            <a:r>
              <a:rPr dirty="0"/>
              <a:t> </a:t>
            </a:r>
            <a:r>
              <a:rPr dirty="0" err="1"/>
              <a:t>tragen</a:t>
            </a:r>
            <a:r>
              <a:rPr dirty="0"/>
              <a:t> Sie in </a:t>
            </a:r>
            <a:r>
              <a:rPr dirty="0" err="1"/>
              <a:t>beträchtlichem</a:t>
            </a:r>
            <a:r>
              <a:rPr dirty="0"/>
              <a:t> </a:t>
            </a:r>
            <a:r>
              <a:rPr dirty="0" err="1"/>
              <a:t>Maße</a:t>
            </a:r>
            <a:r>
              <a:rPr dirty="0"/>
              <a:t> </a:t>
            </a:r>
            <a:r>
              <a:rPr dirty="0" err="1"/>
              <a:t>selbst</a:t>
            </a:r>
            <a:r>
              <a:rPr dirty="0"/>
              <a:t> </a:t>
            </a:r>
            <a:r>
              <a:rPr dirty="0" err="1"/>
              <a:t>bei</a:t>
            </a:r>
            <a:endParaRPr lang="de-DE" dirty="0"/>
          </a:p>
          <a:p>
            <a:endParaRPr lang="de-DE" dirty="0"/>
          </a:p>
          <a:p>
            <a:endParaRPr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7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" grpId="1" animBg="1" advAuto="0"/>
      <p:bldP spid="310" grpId="2" animBg="1" advAuto="0"/>
      <p:bldP spid="311" grpId="3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Rechteck"/>
          <p:cNvSpPr/>
          <p:nvPr/>
        </p:nvSpPr>
        <p:spPr>
          <a:xfrm>
            <a:off x="-43660" y="2527697"/>
            <a:ext cx="18278541" cy="7759303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lnSpc>
                <a:spcPts val="2800"/>
              </a:lnSpc>
              <a:defRPr sz="2000" spc="3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/>
          </a:p>
        </p:txBody>
      </p:sp>
      <p:grpSp>
        <p:nvGrpSpPr>
          <p:cNvPr id="320" name="Gruppieren"/>
          <p:cNvGrpSpPr/>
          <p:nvPr/>
        </p:nvGrpSpPr>
        <p:grpSpPr>
          <a:xfrm>
            <a:off x="13729887" y="8187238"/>
            <a:ext cx="4558283" cy="2375316"/>
            <a:chOff x="0" y="0"/>
            <a:chExt cx="4558281" cy="2375315"/>
          </a:xfrm>
        </p:grpSpPr>
        <p:sp>
          <p:nvSpPr>
            <p:cNvPr id="318" name="Rechteck"/>
            <p:cNvSpPr/>
            <p:nvPr/>
          </p:nvSpPr>
          <p:spPr>
            <a:xfrm>
              <a:off x="0" y="1775171"/>
              <a:ext cx="4558282" cy="353504"/>
            </a:xfrm>
            <a:prstGeom prst="rect">
              <a:avLst/>
            </a:prstGeom>
            <a:solidFill>
              <a:srgbClr val="FBE932">
                <a:alpha val="7042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319" name="Textfeld 23"/>
            <p:cNvSpPr txBox="1"/>
            <p:nvPr/>
          </p:nvSpPr>
          <p:spPr>
            <a:xfrm rot="21311303">
              <a:off x="918982" y="129469"/>
              <a:ext cx="3175938" cy="211637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lnSpc>
                  <a:spcPts val="4600"/>
                </a:lnSpc>
                <a:defRPr sz="6000" b="1" cap="all" spc="11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ACT</a:t>
              </a:r>
            </a:p>
            <a:p>
              <a:pPr>
                <a:lnSpc>
                  <a:spcPts val="4600"/>
                </a:lnSpc>
                <a:defRPr sz="6000" b="1" cap="all" spc="11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   TO</a:t>
              </a:r>
            </a:p>
            <a:p>
              <a:pPr>
                <a:lnSpc>
                  <a:spcPts val="4600"/>
                </a:lnSpc>
                <a:defRPr sz="6000" b="1" cap="all" spc="11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GETHER</a:t>
              </a:r>
            </a:p>
          </p:txBody>
        </p:sp>
      </p:grpSp>
      <p:pic>
        <p:nvPicPr>
          <p:cNvPr id="321" name="SUM-Logo_CMYK-35mm.pdf" descr="SUM-Logo_CMYK-35mm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668" y="731231"/>
            <a:ext cx="3810001" cy="1169407"/>
          </a:xfrm>
          <a:prstGeom prst="rect">
            <a:avLst/>
          </a:prstGeom>
          <a:ln w="12700">
            <a:miter lim="400000"/>
          </a:ln>
        </p:spPr>
      </p:pic>
      <p:pic>
        <p:nvPicPr>
          <p:cNvPr id="322" name="Joana-RGB.jpg" descr="Joana-RGB.jpg"/>
          <p:cNvPicPr>
            <a:picLocks noChangeAspect="1"/>
          </p:cNvPicPr>
          <p:nvPr/>
        </p:nvPicPr>
        <p:blipFill>
          <a:blip r:embed="rId4"/>
          <a:srcRect l="7897" t="9683" r="10923" b="19391"/>
          <a:stretch>
            <a:fillRect/>
          </a:stretch>
        </p:blipFill>
        <p:spPr>
          <a:xfrm>
            <a:off x="4235263" y="2151330"/>
            <a:ext cx="2733914" cy="2733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extrusionOk="0">
                <a:moveTo>
                  <a:pt x="9838" y="0"/>
                </a:moveTo>
                <a:cubicBezTo>
                  <a:pt x="7319" y="0"/>
                  <a:pt x="4803" y="1006"/>
                  <a:pt x="2881" y="3016"/>
                </a:cubicBezTo>
                <a:cubicBezTo>
                  <a:pt x="-961" y="7038"/>
                  <a:pt x="-961" y="13558"/>
                  <a:pt x="2881" y="17579"/>
                </a:cubicBezTo>
                <a:cubicBezTo>
                  <a:pt x="6724" y="21600"/>
                  <a:pt x="12954" y="21600"/>
                  <a:pt x="16797" y="17579"/>
                </a:cubicBezTo>
                <a:cubicBezTo>
                  <a:pt x="20639" y="13558"/>
                  <a:pt x="20639" y="7038"/>
                  <a:pt x="16797" y="3016"/>
                </a:cubicBezTo>
                <a:cubicBezTo>
                  <a:pt x="14875" y="1006"/>
                  <a:pt x="12356" y="0"/>
                  <a:pt x="983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</p:pic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D41EA40C-8C38-99DC-0836-90DC328A41B9}"/>
              </a:ext>
            </a:extLst>
          </p:cNvPr>
          <p:cNvGrpSpPr/>
          <p:nvPr/>
        </p:nvGrpSpPr>
        <p:grpSpPr>
          <a:xfrm>
            <a:off x="4500861" y="5136016"/>
            <a:ext cx="5138028" cy="2107210"/>
            <a:chOff x="4500861" y="5136016"/>
            <a:chExt cx="5138028" cy="2107210"/>
          </a:xfrm>
        </p:grpSpPr>
        <p:sp>
          <p:nvSpPr>
            <p:cNvPr id="323" name="Rechteck 38"/>
            <p:cNvSpPr txBox="1"/>
            <p:nvPr/>
          </p:nvSpPr>
          <p:spPr>
            <a:xfrm>
              <a:off x="4526383" y="5136016"/>
              <a:ext cx="5112506" cy="209275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>
              <a:spAutoFit/>
            </a:bodyPr>
            <a:lstStyle/>
            <a:p>
              <a:pPr>
                <a:lnSpc>
                  <a:spcPts val="2700"/>
                </a:lnSpc>
                <a:spcBef>
                  <a:spcPts val="700"/>
                </a:spcBef>
                <a:defRPr sz="24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Myriad Pro Semibold"/>
                </a:defRPr>
              </a:pPr>
              <a:r>
                <a:rPr b="1" dirty="0">
                  <a:latin typeface="Myriad Pro Light" panose="020B0403030403020204" pitchFamily="34" charset="0"/>
                </a:rPr>
                <a:t>Joana Racine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/>
                <a:t>         </a:t>
              </a:r>
              <a:r>
                <a:rPr dirty="0"/>
                <a:t>+ 41 78 319 14 04</a:t>
              </a:r>
              <a:br>
                <a:rPr dirty="0"/>
              </a:br>
              <a:r>
                <a:rPr lang="de-DE" dirty="0"/>
                <a:t>         </a:t>
              </a:r>
              <a:r>
                <a:rPr dirty="0" err="1"/>
                <a:t>joana.racine@sumbiosis.com</a:t>
              </a:r>
              <a:br>
                <a:rPr dirty="0"/>
              </a:br>
              <a:r>
                <a:rPr lang="de-DE" dirty="0"/>
                <a:t>         </a:t>
              </a:r>
              <a:r>
                <a:rPr dirty="0"/>
                <a:t>St. Gallen, Schweiz</a:t>
              </a:r>
              <a:br>
                <a:rPr dirty="0"/>
              </a:br>
              <a:r>
                <a:rPr lang="de-DE" dirty="0"/>
                <a:t>         </a:t>
              </a:r>
              <a:r>
                <a:rPr dirty="0" err="1"/>
                <a:t>Sumbiosis.com</a:t>
              </a:r>
              <a:r>
                <a:rPr lang="de-DE" dirty="0"/>
                <a:t> </a:t>
              </a:r>
              <a:endParaRPr dirty="0"/>
            </a:p>
          </p:txBody>
        </p:sp>
        <p:pic>
          <p:nvPicPr>
            <p:cNvPr id="2" name="Grafik 1">
              <a:extLst>
                <a:ext uri="{FF2B5EF4-FFF2-40B4-BE49-F238E27FC236}">
                  <a16:creationId xmlns:a16="http://schemas.microsoft.com/office/drawing/2014/main" id="{0D5DCD2C-DAA1-2E2A-3F56-2A0058A47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505397" y="6790241"/>
              <a:ext cx="452985" cy="452985"/>
            </a:xfrm>
            <a:prstGeom prst="rect">
              <a:avLst/>
            </a:prstGeom>
          </p:spPr>
        </p:pic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EAE0CDBC-EA07-D58B-4938-B9A205CEB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554316" y="6076288"/>
              <a:ext cx="366719" cy="366719"/>
            </a:xfrm>
            <a:prstGeom prst="rect">
              <a:avLst/>
            </a:prstGeom>
          </p:spPr>
        </p:pic>
        <p:pic>
          <p:nvPicPr>
            <p:cNvPr id="6" name="Grafik 5">
              <a:extLst>
                <a:ext uri="{FF2B5EF4-FFF2-40B4-BE49-F238E27FC236}">
                  <a16:creationId xmlns:a16="http://schemas.microsoft.com/office/drawing/2014/main" id="{6A94CCED-8C9F-EE2B-D7EA-133322558A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500861" y="6403887"/>
              <a:ext cx="432000" cy="432000"/>
            </a:xfrm>
            <a:prstGeom prst="rect">
              <a:avLst/>
            </a:prstGeom>
          </p:spPr>
        </p:pic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0DB29170-7455-BD8C-8831-EFB1B1DA2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4545689" y="5675187"/>
              <a:ext cx="342345" cy="342345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26" name="Rechteck 26"/>
          <p:cNvSpPr txBox="1"/>
          <p:nvPr/>
        </p:nvSpPr>
        <p:spPr>
          <a:xfrm>
            <a:off x="44134924" y="4831232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27" name="Textfeld 23"/>
          <p:cNvSpPr txBox="1"/>
          <p:nvPr/>
        </p:nvSpPr>
        <p:spPr>
          <a:xfrm>
            <a:off x="2726388" y="4710247"/>
            <a:ext cx="12312626" cy="11049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ts val="7300"/>
              </a:lnSpc>
              <a:defRPr sz="10000" b="1" cap="all" spc="200">
                <a:solidFill>
                  <a:srgbClr val="F5E852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Anhänge</a:t>
            </a:r>
            <a:endParaRPr dirty="0"/>
          </a:p>
        </p:txBody>
      </p:sp>
      <p:sp>
        <p:nvSpPr>
          <p:cNvPr id="128" name="2"/>
          <p:cNvSpPr/>
          <p:nvPr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sz="8000" b="1" spc="15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lang="de-DE" dirty="0"/>
              <a:t>X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24190549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26" name="Zielsetzungen des Projektes"/>
          <p:cNvSpPr txBox="1"/>
          <p:nvPr/>
        </p:nvSpPr>
        <p:spPr>
          <a:xfrm>
            <a:off x="763758" y="608879"/>
            <a:ext cx="10084618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Zielsetzungen</a:t>
            </a:r>
            <a:r>
              <a:rPr b="1" dirty="0">
                <a:latin typeface="Myriad Pro Light" panose="020B0403030403020204" pitchFamily="34" charset="0"/>
              </a:rPr>
              <a:t> des </a:t>
            </a:r>
            <a:r>
              <a:rPr b="1" dirty="0" err="1">
                <a:latin typeface="Myriad Pro Light" panose="020B0403030403020204" pitchFamily="34" charset="0"/>
              </a:rPr>
              <a:t>Projektes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327" name="Sicherheit der Anlagen durch Reduktion der (menschlichen) Fehler…"/>
          <p:cNvSpPr txBox="1"/>
          <p:nvPr/>
        </p:nvSpPr>
        <p:spPr>
          <a:xfrm>
            <a:off x="4520403" y="2459435"/>
            <a:ext cx="9120194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Sicherheit</a:t>
            </a:r>
            <a:r>
              <a:rPr dirty="0"/>
              <a:t> der Anlagen </a:t>
            </a:r>
            <a:r>
              <a:rPr dirty="0" err="1"/>
              <a:t>durch</a:t>
            </a:r>
            <a:r>
              <a:rPr dirty="0"/>
              <a:t> </a:t>
            </a:r>
            <a:r>
              <a:rPr dirty="0" err="1"/>
              <a:t>Reduktion</a:t>
            </a:r>
            <a:r>
              <a:rPr dirty="0"/>
              <a:t> der (</a:t>
            </a:r>
            <a:r>
              <a:rPr dirty="0" err="1"/>
              <a:t>menschlichen</a:t>
            </a:r>
            <a:r>
              <a:rPr dirty="0"/>
              <a:t>) </a:t>
            </a:r>
            <a:r>
              <a:rPr dirty="0" err="1"/>
              <a:t>Fehler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Start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bewussten</a:t>
            </a:r>
            <a:r>
              <a:rPr dirty="0"/>
              <a:t> </a:t>
            </a:r>
            <a:r>
              <a:rPr dirty="0" err="1"/>
              <a:t>Qualitätsoffensive</a:t>
            </a:r>
            <a:r>
              <a:rPr dirty="0"/>
              <a:t> </a:t>
            </a:r>
            <a:r>
              <a:rPr dirty="0" err="1"/>
              <a:t>durch</a:t>
            </a:r>
            <a:r>
              <a:rPr dirty="0"/>
              <a:t> die Mitarbeiter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Zusammenarbeit</a:t>
            </a:r>
            <a:r>
              <a:rPr dirty="0"/>
              <a:t> in den </a:t>
            </a:r>
            <a:r>
              <a:rPr dirty="0" err="1"/>
              <a:t>Bereichen</a:t>
            </a:r>
            <a:r>
              <a:rPr dirty="0"/>
              <a:t> und </a:t>
            </a:r>
            <a:r>
              <a:rPr dirty="0" err="1"/>
              <a:t>zwischen</a:t>
            </a:r>
            <a:r>
              <a:rPr dirty="0"/>
              <a:t> </a:t>
            </a:r>
            <a:r>
              <a:rPr dirty="0" err="1"/>
              <a:t>Führung</a:t>
            </a:r>
            <a:r>
              <a:rPr dirty="0"/>
              <a:t> und </a:t>
            </a:r>
            <a:r>
              <a:rPr dirty="0" err="1"/>
              <a:t>Mitarbeitern</a:t>
            </a:r>
            <a:r>
              <a:rPr dirty="0"/>
              <a:t> </a:t>
            </a:r>
            <a:r>
              <a:rPr dirty="0" err="1"/>
              <a:t>festigen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Beteiligung</a:t>
            </a:r>
            <a:r>
              <a:rPr dirty="0"/>
              <a:t> </a:t>
            </a:r>
            <a:r>
              <a:rPr dirty="0" err="1"/>
              <a:t>aller</a:t>
            </a:r>
            <a:r>
              <a:rPr dirty="0"/>
              <a:t> Mitarbeiter </a:t>
            </a:r>
            <a:r>
              <a:rPr dirty="0" err="1"/>
              <a:t>sicherstellen</a:t>
            </a:r>
            <a:r>
              <a:rPr dirty="0"/>
              <a:t>, alle „</a:t>
            </a:r>
            <a:r>
              <a:rPr dirty="0" err="1"/>
              <a:t>mitnehmen</a:t>
            </a:r>
            <a:r>
              <a:rPr dirty="0"/>
              <a:t>“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dirty="0"/>
          </a:p>
        </p:txBody>
      </p:sp>
      <p:sp>
        <p:nvSpPr>
          <p:cNvPr id="328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329" name="Fehler aktiv vermeiden und  Qualitätsbewusstsein schärfen"/>
          <p:cNvSpPr txBox="1"/>
          <p:nvPr/>
        </p:nvSpPr>
        <p:spPr>
          <a:xfrm>
            <a:off x="5050004" y="5859788"/>
            <a:ext cx="5494644" cy="990015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dirty="0" err="1">
                <a:latin typeface="Myriad Pro" panose="020B0503030403020204" pitchFamily="34" charset="0"/>
              </a:rPr>
              <a:t>Fehler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aktiv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vermeiden</a:t>
            </a:r>
            <a:r>
              <a:rPr dirty="0">
                <a:latin typeface="Myriad Pro" panose="020B0503030403020204" pitchFamily="34" charset="0"/>
              </a:rPr>
              <a:t> und </a:t>
            </a:r>
            <a:br>
              <a:rPr dirty="0">
                <a:latin typeface="Myriad Pro" panose="020B0503030403020204" pitchFamily="34" charset="0"/>
              </a:rPr>
            </a:br>
            <a:r>
              <a:rPr dirty="0" err="1">
                <a:latin typeface="Myriad Pro" panose="020B0503030403020204" pitchFamily="34" charset="0"/>
              </a:rPr>
              <a:t>Qualitätsbewusstsein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schärfen</a:t>
            </a:r>
            <a:endParaRPr dirty="0">
              <a:latin typeface="Myriad Pro" panose="020B05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" grpId="1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Zielsetzungen des  Projektes"/>
          <p:cNvSpPr txBox="1"/>
          <p:nvPr/>
        </p:nvSpPr>
        <p:spPr>
          <a:xfrm>
            <a:off x="763758" y="608879"/>
            <a:ext cx="6614440" cy="1405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Zielsetzungen</a:t>
            </a:r>
            <a:r>
              <a:rPr b="1" dirty="0">
                <a:latin typeface="Myriad Pro Light" panose="020B0403030403020204" pitchFamily="34" charset="0"/>
              </a:rPr>
              <a:t> des </a:t>
            </a:r>
            <a:br>
              <a:rPr b="1" dirty="0">
                <a:latin typeface="Myriad Pro Light" panose="020B0403030403020204" pitchFamily="34" charset="0"/>
              </a:rPr>
            </a:br>
            <a:r>
              <a:rPr b="1" dirty="0" err="1">
                <a:latin typeface="Myriad Pro Light" panose="020B0403030403020204" pitchFamily="34" charset="0"/>
              </a:rPr>
              <a:t>Projektes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332" name="Sicherheit der Anlagen durch Reduktion der (menschlichen) Fehler…"/>
          <p:cNvSpPr txBox="1"/>
          <p:nvPr/>
        </p:nvSpPr>
        <p:spPr>
          <a:xfrm>
            <a:off x="763726" y="2459435"/>
            <a:ext cx="713501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Sicherheit der Anlagen durch Reduktion der (menschlichen) Fehler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Start einer bewussten Qualitätsoffensive durch die Mitarbeiter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Zusammenarbeit in den Bereichen und zwischen Führung und Mitarbeitern festigen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t>Beteiligung aller Mitarbeiter sicherstellen, alle „mitnehmen“</a:t>
            </a:r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/>
          </a:p>
        </p:txBody>
      </p:sp>
      <p:sp>
        <p:nvSpPr>
          <p:cNvPr id="333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dirty="0"/>
              <a:t>6 // Online-Events // </a:t>
            </a:r>
            <a:r>
              <a:rPr dirty="0" err="1"/>
              <a:t>Sumbiosis.com</a:t>
            </a:r>
            <a:endParaRPr dirty="0"/>
          </a:p>
        </p:txBody>
      </p:sp>
      <p:sp>
        <p:nvSpPr>
          <p:cNvPr id="334" name="Fehler aktiv vermeiden und  Qualitätsbewusstsein schärfen"/>
          <p:cNvSpPr txBox="1"/>
          <p:nvPr/>
        </p:nvSpPr>
        <p:spPr>
          <a:xfrm>
            <a:off x="1215967" y="6864036"/>
            <a:ext cx="5710023" cy="993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Fehler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aktiv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vermeiden</a:t>
            </a:r>
            <a:r>
              <a:rPr b="1" dirty="0">
                <a:latin typeface="Myriad Pro Light" panose="020B0403030403020204" pitchFamily="34" charset="0"/>
              </a:rPr>
              <a:t> und </a:t>
            </a:r>
            <a:br>
              <a:rPr b="1" dirty="0">
                <a:latin typeface="Myriad Pro Light" panose="020B0403030403020204" pitchFamily="34" charset="0"/>
              </a:rPr>
            </a:br>
            <a:r>
              <a:rPr b="1" dirty="0" err="1">
                <a:latin typeface="Myriad Pro Light" panose="020B0403030403020204" pitchFamily="34" charset="0"/>
              </a:rPr>
              <a:t>Qualitätsbewusstsein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schärfen</a:t>
            </a:r>
            <a:endParaRPr b="1" dirty="0">
              <a:latin typeface="Myriad Pro Light" panose="020B0403030403020204" pitchFamily="34" charset="0"/>
            </a:endParaRPr>
          </a:p>
        </p:txBody>
      </p:sp>
      <p:pic>
        <p:nvPicPr>
          <p:cNvPr id="336" name="mountain-6596074.jpg" descr="mountain-6596074.jpg"/>
          <p:cNvPicPr>
            <a:picLocks noChangeAspect="1"/>
          </p:cNvPicPr>
          <p:nvPr/>
        </p:nvPicPr>
        <p:blipFill>
          <a:blip r:embed="rId4"/>
          <a:srcRect l="19701" r="20706"/>
          <a:stretch>
            <a:fillRect/>
          </a:stretch>
        </p:blipFill>
        <p:spPr>
          <a:xfrm>
            <a:off x="9125920" y="0"/>
            <a:ext cx="9195359" cy="10287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" grpId="1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341" name="Zielsetzungen des Projektes erfüllt?"/>
          <p:cNvSpPr txBox="1"/>
          <p:nvPr/>
        </p:nvSpPr>
        <p:spPr>
          <a:xfrm>
            <a:off x="763758" y="608879"/>
            <a:ext cx="13345767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b="1" dirty="0" err="1">
                <a:latin typeface="Myriad Pro Light" panose="020B0403030403020204" pitchFamily="34" charset="0"/>
              </a:rPr>
              <a:t>Zielsetzungen</a:t>
            </a:r>
            <a:r>
              <a:rPr b="1" dirty="0">
                <a:latin typeface="Myriad Pro Light" panose="020B0403030403020204" pitchFamily="34" charset="0"/>
              </a:rPr>
              <a:t> des </a:t>
            </a:r>
            <a:r>
              <a:rPr b="1" dirty="0" err="1">
                <a:latin typeface="Myriad Pro Light" panose="020B0403030403020204" pitchFamily="34" charset="0"/>
              </a:rPr>
              <a:t>Projektes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erfüllt</a:t>
            </a:r>
            <a:r>
              <a:rPr b="1" dirty="0">
                <a:latin typeface="Myriad Pro Light" panose="020B0403030403020204" pitchFamily="34" charset="0"/>
              </a:rPr>
              <a:t>? </a:t>
            </a:r>
          </a:p>
        </p:txBody>
      </p:sp>
      <p:sp>
        <p:nvSpPr>
          <p:cNvPr id="342" name="Sicherheit der Anlagen durch Reduktion der (menschlichen) Fehler…"/>
          <p:cNvSpPr txBox="1"/>
          <p:nvPr/>
        </p:nvSpPr>
        <p:spPr>
          <a:xfrm>
            <a:off x="892927" y="2447411"/>
            <a:ext cx="16864673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numCol="2" spcCol="843233"/>
          <a:lstStyle/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Sicherheit</a:t>
            </a:r>
            <a:r>
              <a:rPr dirty="0"/>
              <a:t> der Anlagen </a:t>
            </a:r>
            <a:r>
              <a:rPr dirty="0" err="1"/>
              <a:t>durch</a:t>
            </a:r>
            <a:r>
              <a:rPr dirty="0"/>
              <a:t> </a:t>
            </a:r>
            <a:r>
              <a:rPr dirty="0" err="1"/>
              <a:t>Reduktion</a:t>
            </a:r>
            <a:r>
              <a:rPr dirty="0"/>
              <a:t> der (</a:t>
            </a:r>
            <a:r>
              <a:rPr dirty="0" err="1"/>
              <a:t>menschlichen</a:t>
            </a:r>
            <a:r>
              <a:rPr dirty="0"/>
              <a:t>) </a:t>
            </a:r>
            <a:r>
              <a:rPr dirty="0" err="1"/>
              <a:t>Fehler</a:t>
            </a:r>
            <a:endParaRPr dirty="0"/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Start von </a:t>
            </a:r>
            <a:r>
              <a:rPr dirty="0" err="1"/>
              <a:t>Projekten</a:t>
            </a:r>
            <a:r>
              <a:rPr dirty="0"/>
              <a:t>, um </a:t>
            </a:r>
            <a:r>
              <a:rPr dirty="0" err="1"/>
              <a:t>Grauzonen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vermeiden</a:t>
            </a:r>
            <a:r>
              <a:rPr dirty="0"/>
              <a:t> und </a:t>
            </a:r>
            <a:r>
              <a:rPr dirty="0" err="1"/>
              <a:t>direkte</a:t>
            </a:r>
            <a:r>
              <a:rPr dirty="0"/>
              <a:t> </a:t>
            </a:r>
            <a:r>
              <a:rPr dirty="0" err="1"/>
              <a:t>Ansprache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vereinfachen</a:t>
            </a:r>
            <a:endParaRPr dirty="0"/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Fokus</a:t>
            </a:r>
            <a:r>
              <a:rPr dirty="0"/>
              <a:t> auf </a:t>
            </a:r>
            <a:r>
              <a:rPr dirty="0" err="1"/>
              <a:t>Zusammenarbeit</a:t>
            </a:r>
            <a:endParaRPr dirty="0"/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Prozesse</a:t>
            </a:r>
            <a:r>
              <a:rPr dirty="0"/>
              <a:t> für die Zukunft in Gang </a:t>
            </a:r>
            <a:r>
              <a:rPr dirty="0" err="1"/>
              <a:t>gesetzt</a:t>
            </a:r>
            <a:endParaRPr dirty="0"/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Klärung</a:t>
            </a:r>
            <a:r>
              <a:rPr dirty="0"/>
              <a:t> von </a:t>
            </a:r>
            <a:r>
              <a:rPr dirty="0" err="1"/>
              <a:t>Schnittstellen</a:t>
            </a:r>
            <a:r>
              <a:rPr dirty="0"/>
              <a:t> und </a:t>
            </a:r>
            <a:r>
              <a:rPr dirty="0" err="1"/>
              <a:t>Festlegung</a:t>
            </a:r>
            <a:r>
              <a:rPr dirty="0"/>
              <a:t> </a:t>
            </a:r>
            <a:r>
              <a:rPr dirty="0" err="1"/>
              <a:t>Aufgabenzuordnungen</a:t>
            </a:r>
            <a:br>
              <a:rPr dirty="0"/>
            </a:b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/>
              <a:t>Start </a:t>
            </a:r>
            <a:r>
              <a:rPr dirty="0" err="1"/>
              <a:t>einer</a:t>
            </a:r>
            <a:r>
              <a:rPr dirty="0"/>
              <a:t> </a:t>
            </a:r>
            <a:r>
              <a:rPr dirty="0" err="1"/>
              <a:t>bewussten</a:t>
            </a:r>
            <a:r>
              <a:rPr dirty="0"/>
              <a:t> </a:t>
            </a:r>
            <a:r>
              <a:rPr dirty="0" err="1"/>
              <a:t>Qualitätsoffensive</a:t>
            </a:r>
            <a:r>
              <a:rPr dirty="0"/>
              <a:t> </a:t>
            </a:r>
            <a:r>
              <a:rPr dirty="0" err="1"/>
              <a:t>durch</a:t>
            </a:r>
            <a:r>
              <a:rPr dirty="0"/>
              <a:t> die Mitarbeiter</a:t>
            </a:r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Themen</a:t>
            </a:r>
            <a:r>
              <a:rPr dirty="0"/>
              <a:t> der Mitarbeiter </a:t>
            </a:r>
            <a:r>
              <a:rPr dirty="0" err="1"/>
              <a:t>aufgegriffen</a:t>
            </a:r>
            <a:r>
              <a:rPr dirty="0"/>
              <a:t> und </a:t>
            </a:r>
            <a:r>
              <a:rPr dirty="0" err="1"/>
              <a:t>abgearbeitet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Zusammenarbeit</a:t>
            </a:r>
            <a:r>
              <a:rPr dirty="0"/>
              <a:t> in den </a:t>
            </a:r>
            <a:r>
              <a:rPr dirty="0" err="1"/>
              <a:t>Bereichen</a:t>
            </a:r>
            <a:r>
              <a:rPr dirty="0"/>
              <a:t> und </a:t>
            </a:r>
            <a:r>
              <a:rPr dirty="0" err="1"/>
              <a:t>zwischen</a:t>
            </a:r>
            <a:r>
              <a:rPr dirty="0"/>
              <a:t> </a:t>
            </a:r>
            <a:r>
              <a:rPr dirty="0" err="1"/>
              <a:t>Führung</a:t>
            </a:r>
            <a:r>
              <a:rPr dirty="0"/>
              <a:t> und </a:t>
            </a:r>
            <a:r>
              <a:rPr dirty="0" err="1"/>
              <a:t>Mitarbeitern</a:t>
            </a:r>
            <a:r>
              <a:rPr dirty="0"/>
              <a:t> </a:t>
            </a:r>
            <a:r>
              <a:rPr dirty="0" err="1"/>
              <a:t>festigen</a:t>
            </a:r>
            <a:endParaRPr dirty="0"/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Mehr</a:t>
            </a:r>
            <a:r>
              <a:rPr dirty="0"/>
              <a:t> </a:t>
            </a:r>
            <a:r>
              <a:rPr dirty="0" err="1"/>
              <a:t>Gelegenheiten</a:t>
            </a:r>
            <a:r>
              <a:rPr dirty="0"/>
              <a:t> für </a:t>
            </a:r>
            <a:r>
              <a:rPr dirty="0" err="1"/>
              <a:t>Gespräche</a:t>
            </a:r>
            <a:r>
              <a:rPr dirty="0"/>
              <a:t> </a:t>
            </a:r>
            <a:r>
              <a:rPr dirty="0" err="1"/>
              <a:t>sind</a:t>
            </a:r>
            <a:r>
              <a:rPr dirty="0"/>
              <a:t> </a:t>
            </a:r>
            <a:r>
              <a:rPr dirty="0" err="1"/>
              <a:t>noch</a:t>
            </a:r>
            <a:r>
              <a:rPr dirty="0"/>
              <a:t> </a:t>
            </a:r>
            <a:r>
              <a:rPr dirty="0" err="1"/>
              <a:t>zu</a:t>
            </a:r>
            <a:r>
              <a:rPr dirty="0"/>
              <a:t> </a:t>
            </a:r>
            <a:r>
              <a:rPr dirty="0" err="1"/>
              <a:t>schaffen</a:t>
            </a:r>
            <a:br>
              <a:rPr dirty="0"/>
            </a:b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Beteiligung</a:t>
            </a:r>
            <a:r>
              <a:rPr dirty="0"/>
              <a:t> </a:t>
            </a:r>
            <a:r>
              <a:rPr dirty="0" err="1"/>
              <a:t>aller</a:t>
            </a:r>
            <a:r>
              <a:rPr dirty="0"/>
              <a:t> Mitarbeiter </a:t>
            </a:r>
            <a:r>
              <a:rPr dirty="0" err="1"/>
              <a:t>sicherstellen</a:t>
            </a:r>
            <a:r>
              <a:rPr dirty="0"/>
              <a:t>, alle „</a:t>
            </a:r>
            <a:r>
              <a:rPr dirty="0" err="1"/>
              <a:t>mitnehmen</a:t>
            </a:r>
            <a:r>
              <a:rPr dirty="0"/>
              <a:t>“</a:t>
            </a:r>
          </a:p>
          <a:p>
            <a:pPr marL="1016000" lvl="1" indent="-508000">
              <a:lnSpc>
                <a:spcPts val="3000"/>
              </a:lnSpc>
              <a:spcBef>
                <a:spcPts val="700"/>
              </a:spcBef>
              <a:buClr>
                <a:srgbClr val="007BC2"/>
              </a:buClr>
              <a:buSzPct val="130000"/>
              <a:buChar char="–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dirty="0" err="1"/>
              <a:t>Mehr</a:t>
            </a:r>
            <a:r>
              <a:rPr dirty="0"/>
              <a:t> Mitarbeiter </a:t>
            </a:r>
            <a:r>
              <a:rPr dirty="0" err="1"/>
              <a:t>einbinden</a:t>
            </a: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dirty="0"/>
          </a:p>
          <a:p>
            <a:pPr marL="508000" indent="-508000">
              <a:lnSpc>
                <a:spcPts val="3000"/>
              </a:lnSpc>
              <a:spcBef>
                <a:spcPts val="2100"/>
              </a:spcBef>
              <a:buSzPct val="100000"/>
              <a:buBlip>
                <a:blip r:embed="rId3"/>
              </a:buBlip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dirty="0"/>
          </a:p>
        </p:txBody>
      </p:sp>
      <p:sp>
        <p:nvSpPr>
          <p:cNvPr id="343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344" name="Fehler aktiv vermeiden und  Qualitätsbewusstsein schärfen"/>
          <p:cNvSpPr txBox="1"/>
          <p:nvPr/>
        </p:nvSpPr>
        <p:spPr>
          <a:xfrm>
            <a:off x="9691231" y="6521102"/>
            <a:ext cx="5710023" cy="993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500"/>
              </a:lnSpc>
              <a:defRPr sz="3200" spc="64">
                <a:solidFill>
                  <a:srgbClr val="007BC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b="1" dirty="0" err="1">
                <a:latin typeface="Myriad Pro Light" panose="020B0403030403020204" pitchFamily="34" charset="0"/>
              </a:rPr>
              <a:t>Fehler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aktiv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vermeiden</a:t>
            </a:r>
            <a:r>
              <a:rPr b="1" dirty="0">
                <a:latin typeface="Myriad Pro Light" panose="020B0403030403020204" pitchFamily="34" charset="0"/>
              </a:rPr>
              <a:t> und </a:t>
            </a:r>
            <a:br>
              <a:rPr b="1" dirty="0">
                <a:latin typeface="Myriad Pro Light" panose="020B0403030403020204" pitchFamily="34" charset="0"/>
              </a:rPr>
            </a:br>
            <a:r>
              <a:rPr b="1" dirty="0" err="1">
                <a:latin typeface="Myriad Pro Light" panose="020B0403030403020204" pitchFamily="34" charset="0"/>
              </a:rPr>
              <a:t>Qualitätsbewusstsein</a:t>
            </a:r>
            <a:r>
              <a:rPr b="1" dirty="0">
                <a:latin typeface="Myriad Pro Light" panose="020B0403030403020204" pitchFamily="34" charset="0"/>
              </a:rPr>
              <a:t> </a:t>
            </a:r>
            <a:r>
              <a:rPr b="1" dirty="0" err="1">
                <a:latin typeface="Myriad Pro Light" panose="020B0403030403020204" pitchFamily="34" charset="0"/>
              </a:rPr>
              <a:t>schärfen</a:t>
            </a:r>
            <a:endParaRPr b="1" dirty="0">
              <a:latin typeface="Myriad Pro Light" panose="020B04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4" grpId="1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Bild" descr="Bild"/>
          <p:cNvPicPr>
            <a:picLocks noChangeAspect="1"/>
          </p:cNvPicPr>
          <p:nvPr/>
        </p:nvPicPr>
        <p:blipFill>
          <a:blip r:embed="rId2"/>
          <a:srcRect l="16402" t="10666" r="14886" b="29955"/>
          <a:stretch>
            <a:fillRect/>
          </a:stretch>
        </p:blipFill>
        <p:spPr>
          <a:xfrm>
            <a:off x="-54425" y="-23298"/>
            <a:ext cx="18396850" cy="10333596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Was steht noch an?"/>
          <p:cNvSpPr txBox="1"/>
          <p:nvPr/>
        </p:nvSpPr>
        <p:spPr>
          <a:xfrm>
            <a:off x="763758" y="608879"/>
            <a:ext cx="6897676" cy="7708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>
                <a:latin typeface="Myriad Pro" panose="020B0503030403020204" pitchFamily="34" charset="0"/>
              </a:rPr>
              <a:t>Was </a:t>
            </a:r>
            <a:r>
              <a:rPr dirty="0" err="1">
                <a:latin typeface="Myriad Pro" panose="020B0503030403020204" pitchFamily="34" charset="0"/>
              </a:rPr>
              <a:t>steht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noch</a:t>
            </a:r>
            <a:r>
              <a:rPr dirty="0">
                <a:latin typeface="Myriad Pro" panose="020B0503030403020204" pitchFamily="34" charset="0"/>
              </a:rPr>
              <a:t> an?</a:t>
            </a:r>
          </a:p>
        </p:txBody>
      </p:sp>
      <p:sp>
        <p:nvSpPr>
          <p:cNvPr id="351" name="Rechteck 26"/>
          <p:cNvSpPr txBox="1"/>
          <p:nvPr/>
        </p:nvSpPr>
        <p:spPr>
          <a:xfrm>
            <a:off x="785589" y="9741899"/>
            <a:ext cx="5007069" cy="361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352" name="Rückmeldung der Mannschaft zu den Umsetzungsgesprächen in den konkreten vereinbarten Projekten"/>
          <p:cNvSpPr/>
          <p:nvPr/>
        </p:nvSpPr>
        <p:spPr>
          <a:xfrm>
            <a:off x="4669719" y="1923169"/>
            <a:ext cx="4228307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4894" y="16100"/>
                </a:lnTo>
                <a:lnTo>
                  <a:pt x="4489" y="21600"/>
                </a:lnTo>
                <a:lnTo>
                  <a:pt x="12098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69A5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200" spc="44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Rückmeldung</a:t>
            </a:r>
            <a:r>
              <a:rPr dirty="0">
                <a:latin typeface="Myriad Pro" panose="020B0503030403020204" pitchFamily="34" charset="0"/>
              </a:rPr>
              <a:t> der Mannschaft </a:t>
            </a:r>
            <a:r>
              <a:rPr dirty="0" err="1">
                <a:latin typeface="Myriad Pro" panose="020B0503030403020204" pitchFamily="34" charset="0"/>
              </a:rPr>
              <a:t>zu</a:t>
            </a:r>
            <a:r>
              <a:rPr dirty="0">
                <a:latin typeface="Myriad Pro" panose="020B0503030403020204" pitchFamily="34" charset="0"/>
              </a:rPr>
              <a:t> den </a:t>
            </a:r>
            <a:r>
              <a:rPr dirty="0" err="1">
                <a:latin typeface="Myriad Pro" panose="020B0503030403020204" pitchFamily="34" charset="0"/>
              </a:rPr>
              <a:t>Umsetzungsgesprächen</a:t>
            </a:r>
            <a:r>
              <a:rPr dirty="0">
                <a:latin typeface="Myriad Pro" panose="020B0503030403020204" pitchFamily="34" charset="0"/>
              </a:rPr>
              <a:t> in den </a:t>
            </a:r>
            <a:r>
              <a:rPr dirty="0" err="1">
                <a:latin typeface="Myriad Pro" panose="020B0503030403020204" pitchFamily="34" charset="0"/>
              </a:rPr>
              <a:t>konkreten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vereinbarten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Projekten</a:t>
            </a:r>
            <a:endParaRPr lang="de-DE" dirty="0">
              <a:latin typeface="Myriad Pro" panose="020B0503030403020204" pitchFamily="34" charset="0"/>
            </a:endParaRPr>
          </a:p>
          <a:p>
            <a:endParaRPr lang="de-DE" dirty="0">
              <a:latin typeface="Myriad Pro" panose="020B0503030403020204" pitchFamily="34" charset="0"/>
            </a:endParaRPr>
          </a:p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53" name="Wie bekommen wir die Umsetzungen zu allen Mitarbeitern?"/>
          <p:cNvSpPr/>
          <p:nvPr/>
        </p:nvSpPr>
        <p:spPr>
          <a:xfrm>
            <a:off x="9358550" y="2491840"/>
            <a:ext cx="3713957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3F64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2800"/>
              </a:lnSpc>
              <a:defRPr sz="2200" spc="44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>
                <a:latin typeface="Myriad Pro" panose="020B0503030403020204" pitchFamily="34" charset="0"/>
              </a:rPr>
              <a:t>Wie </a:t>
            </a:r>
            <a:r>
              <a:rPr dirty="0" err="1">
                <a:latin typeface="Myriad Pro" panose="020B0503030403020204" pitchFamily="34" charset="0"/>
              </a:rPr>
              <a:t>bekommen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wir</a:t>
            </a:r>
            <a:r>
              <a:rPr dirty="0">
                <a:latin typeface="Myriad Pro" panose="020B0503030403020204" pitchFamily="34" charset="0"/>
              </a:rPr>
              <a:t> die </a:t>
            </a:r>
            <a:r>
              <a:rPr dirty="0" err="1">
                <a:latin typeface="Myriad Pro" panose="020B0503030403020204" pitchFamily="34" charset="0"/>
              </a:rPr>
              <a:t>Umsetzungen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zu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allen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Mitarbeitern</a:t>
            </a:r>
            <a:r>
              <a:rPr dirty="0">
                <a:latin typeface="Myriad Pro" panose="020B0503030403020204" pitchFamily="34" charset="0"/>
              </a:rPr>
              <a:t>?</a:t>
            </a:r>
            <a:endParaRPr lang="de-DE" dirty="0">
              <a:latin typeface="Myriad Pro" panose="020B0503030403020204" pitchFamily="34" charset="0"/>
            </a:endParaRPr>
          </a:p>
          <a:p>
            <a:endParaRPr lang="de-DE" dirty="0">
              <a:latin typeface="Myriad Pro" panose="020B0503030403020204" pitchFamily="34" charset="0"/>
            </a:endParaRPr>
          </a:p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54" name="Niedrigschwellige Gesprächsgelegenheiten schaffen („Cafe-Ecke“), um regelmäßige Kommunikation und direkte Ansprache zu ermöglichen"/>
          <p:cNvSpPr/>
          <p:nvPr/>
        </p:nvSpPr>
        <p:spPr>
          <a:xfrm>
            <a:off x="1083950" y="4966193"/>
            <a:ext cx="5547520" cy="2741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4571" y="16100"/>
                </a:lnTo>
                <a:lnTo>
                  <a:pt x="3421" y="21600"/>
                </a:lnTo>
                <a:lnTo>
                  <a:pt x="12090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3F64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200" spc="44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Niedrigschwellige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Gesprächsgelegenheiten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schaffen</a:t>
            </a:r>
            <a:r>
              <a:rPr dirty="0">
                <a:latin typeface="Myriad Pro" panose="020B0503030403020204" pitchFamily="34" charset="0"/>
              </a:rPr>
              <a:t> („Cafe-</a:t>
            </a:r>
            <a:r>
              <a:rPr dirty="0" err="1">
                <a:latin typeface="Myriad Pro" panose="020B0503030403020204" pitchFamily="34" charset="0"/>
              </a:rPr>
              <a:t>Ecke</a:t>
            </a:r>
            <a:r>
              <a:rPr dirty="0">
                <a:latin typeface="Myriad Pro" panose="020B0503030403020204" pitchFamily="34" charset="0"/>
              </a:rPr>
              <a:t>“), um </a:t>
            </a:r>
            <a:r>
              <a:rPr dirty="0" err="1">
                <a:latin typeface="Myriad Pro" panose="020B0503030403020204" pitchFamily="34" charset="0"/>
              </a:rPr>
              <a:t>regelmäßige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Kommunikation</a:t>
            </a:r>
            <a:r>
              <a:rPr dirty="0">
                <a:latin typeface="Myriad Pro" panose="020B0503030403020204" pitchFamily="34" charset="0"/>
              </a:rPr>
              <a:t> und </a:t>
            </a:r>
            <a:r>
              <a:rPr dirty="0" err="1">
                <a:latin typeface="Myriad Pro" panose="020B0503030403020204" pitchFamily="34" charset="0"/>
              </a:rPr>
              <a:t>direkte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Ansprache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zu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ermöglichen</a:t>
            </a:r>
            <a:endParaRPr lang="de-DE" dirty="0">
              <a:latin typeface="Myriad Pro" panose="020B0503030403020204" pitchFamily="34" charset="0"/>
            </a:endParaRPr>
          </a:p>
          <a:p>
            <a:endParaRPr lang="de-DE" dirty="0">
              <a:latin typeface="Myriad Pro" panose="020B0503030403020204" pitchFamily="34" charset="0"/>
            </a:endParaRPr>
          </a:p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55" name="Eigene interne Qualitäts-Gespräche – weitestgehend ohne externe Unterstützung - etablieren"/>
          <p:cNvSpPr/>
          <p:nvPr/>
        </p:nvSpPr>
        <p:spPr>
          <a:xfrm>
            <a:off x="7287021" y="6701413"/>
            <a:ext cx="3713958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5023" y="16100"/>
                </a:lnTo>
                <a:lnTo>
                  <a:pt x="5110" y="21600"/>
                </a:lnTo>
                <a:lnTo>
                  <a:pt x="1229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B6AD43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200" spc="44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Eigene</a:t>
            </a:r>
            <a:r>
              <a:rPr dirty="0">
                <a:latin typeface="Myriad Pro" panose="020B0503030403020204" pitchFamily="34" charset="0"/>
              </a:rPr>
              <a:t> interne </a:t>
            </a:r>
            <a:r>
              <a:rPr dirty="0" err="1">
                <a:latin typeface="Myriad Pro" panose="020B0503030403020204" pitchFamily="34" charset="0"/>
              </a:rPr>
              <a:t>Qualitäts-Gespräche</a:t>
            </a:r>
            <a:r>
              <a:rPr dirty="0">
                <a:latin typeface="Myriad Pro" panose="020B0503030403020204" pitchFamily="34" charset="0"/>
              </a:rPr>
              <a:t> – </a:t>
            </a:r>
            <a:r>
              <a:rPr dirty="0" err="1">
                <a:latin typeface="Myriad Pro" panose="020B0503030403020204" pitchFamily="34" charset="0"/>
              </a:rPr>
              <a:t>weitestgehend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ohne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externe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Unterstützung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lang="de-DE" dirty="0">
                <a:latin typeface="Myriad Pro" panose="020B0503030403020204" pitchFamily="34" charset="0"/>
              </a:rPr>
              <a:t>–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etablieren</a:t>
            </a:r>
            <a:endParaRPr lang="de-DE" dirty="0">
              <a:latin typeface="Myriad Pro" panose="020B0503030403020204" pitchFamily="34" charset="0"/>
            </a:endParaRPr>
          </a:p>
          <a:p>
            <a:endParaRPr lang="de-DE" dirty="0">
              <a:latin typeface="Myriad Pro" panose="020B0503030403020204" pitchFamily="34" charset="0"/>
            </a:endParaRPr>
          </a:p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56" name="Klare Auflistung von (zusätzlichem) Ressourcenbedarf, um Projekte ggfs. zu beschleunigen/ priorisiert voranzubringen"/>
          <p:cNvSpPr/>
          <p:nvPr/>
        </p:nvSpPr>
        <p:spPr>
          <a:xfrm>
            <a:off x="11967820" y="5353374"/>
            <a:ext cx="5006976" cy="274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6100"/>
                </a:lnTo>
                <a:lnTo>
                  <a:pt x="4700" y="16100"/>
                </a:lnTo>
                <a:lnTo>
                  <a:pt x="3791" y="21600"/>
                </a:lnTo>
                <a:lnTo>
                  <a:pt x="12043" y="16100"/>
                </a:lnTo>
                <a:lnTo>
                  <a:pt x="21600" y="161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  <a:effectLst>
            <a:outerShdw blurRad="330200" dist="250459" dir="2990663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3400"/>
              </a:lnSpc>
              <a:defRPr sz="2200" spc="44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dirty="0" err="1">
                <a:latin typeface="Myriad Pro" panose="020B0503030403020204" pitchFamily="34" charset="0"/>
              </a:rPr>
              <a:t>Klare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Auflistung</a:t>
            </a:r>
            <a:r>
              <a:rPr dirty="0">
                <a:latin typeface="Myriad Pro" panose="020B0503030403020204" pitchFamily="34" charset="0"/>
              </a:rPr>
              <a:t> von (</a:t>
            </a:r>
            <a:r>
              <a:rPr dirty="0" err="1">
                <a:latin typeface="Myriad Pro" panose="020B0503030403020204" pitchFamily="34" charset="0"/>
              </a:rPr>
              <a:t>zusätzlichem</a:t>
            </a:r>
            <a:r>
              <a:rPr dirty="0">
                <a:latin typeface="Myriad Pro" panose="020B0503030403020204" pitchFamily="34" charset="0"/>
              </a:rPr>
              <a:t>) </a:t>
            </a:r>
            <a:r>
              <a:rPr dirty="0" err="1">
                <a:latin typeface="Myriad Pro" panose="020B0503030403020204" pitchFamily="34" charset="0"/>
              </a:rPr>
              <a:t>Ressourcenbedarf</a:t>
            </a:r>
            <a:r>
              <a:rPr dirty="0">
                <a:latin typeface="Myriad Pro" panose="020B0503030403020204" pitchFamily="34" charset="0"/>
              </a:rPr>
              <a:t>, um </a:t>
            </a:r>
            <a:r>
              <a:rPr dirty="0" err="1">
                <a:latin typeface="Myriad Pro" panose="020B0503030403020204" pitchFamily="34" charset="0"/>
              </a:rPr>
              <a:t>Projekte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ggfs</a:t>
            </a:r>
            <a:r>
              <a:rPr dirty="0">
                <a:latin typeface="Myriad Pro" panose="020B0503030403020204" pitchFamily="34" charset="0"/>
              </a:rPr>
              <a:t>. </a:t>
            </a:r>
            <a:r>
              <a:rPr dirty="0" err="1">
                <a:latin typeface="Myriad Pro" panose="020B0503030403020204" pitchFamily="34" charset="0"/>
              </a:rPr>
              <a:t>zu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beschleunigen</a:t>
            </a:r>
            <a:r>
              <a:rPr dirty="0">
                <a:latin typeface="Myriad Pro" panose="020B0503030403020204" pitchFamily="34" charset="0"/>
              </a:rPr>
              <a:t>/ </a:t>
            </a:r>
            <a:r>
              <a:rPr dirty="0" err="1">
                <a:latin typeface="Myriad Pro" panose="020B0503030403020204" pitchFamily="34" charset="0"/>
              </a:rPr>
              <a:t>priorisiert</a:t>
            </a:r>
            <a:r>
              <a:rPr dirty="0">
                <a:latin typeface="Myriad Pro" panose="020B0503030403020204" pitchFamily="34" charset="0"/>
              </a:rPr>
              <a:t> </a:t>
            </a:r>
            <a:r>
              <a:rPr dirty="0" err="1">
                <a:latin typeface="Myriad Pro" panose="020B0503030403020204" pitchFamily="34" charset="0"/>
              </a:rPr>
              <a:t>voranzubringen</a:t>
            </a:r>
            <a:endParaRPr lang="de-DE" dirty="0">
              <a:latin typeface="Myriad Pro" panose="020B0503030403020204" pitchFamily="34" charset="0"/>
            </a:endParaRPr>
          </a:p>
          <a:p>
            <a:endParaRPr lang="de-DE" dirty="0">
              <a:latin typeface="Myriad Pro" panose="020B0503030403020204" pitchFamily="34" charset="0"/>
            </a:endParaRPr>
          </a:p>
          <a:p>
            <a:endParaRPr dirty="0">
              <a:latin typeface="Myriad Pro" panose="020B0503030403020204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"/>
                            </p:stCondLst>
                            <p:childTnLst>
                              <p:par>
                                <p:cTn id="14" presetID="1" presetClass="entr" presetSubtype="0" fill="hold" grpId="4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" presetClass="entr" presetSubtype="0" fill="hold" grpId="5" nodeType="after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" grpId="1" animBg="1" advAuto="0"/>
      <p:bldP spid="353" grpId="2" animBg="1" advAuto="0"/>
      <p:bldP spid="354" grpId="3" animBg="1" advAuto="0"/>
      <p:bldP spid="355" grpId="5" animBg="1" advAuto="0"/>
      <p:bldP spid="356" grpId="4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87434891-7ABD-8DEC-0858-7B4591532ECC}"/>
              </a:ext>
            </a:extLst>
          </p:cNvPr>
          <p:cNvGrpSpPr/>
          <p:nvPr/>
        </p:nvGrpSpPr>
        <p:grpSpPr>
          <a:xfrm>
            <a:off x="384827" y="1845589"/>
            <a:ext cx="15104065" cy="6555015"/>
            <a:chOff x="384827" y="1845589"/>
            <a:chExt cx="15104065" cy="6555015"/>
          </a:xfrm>
        </p:grpSpPr>
        <p:sp>
          <p:nvSpPr>
            <p:cNvPr id="86" name="Bogen 85">
              <a:extLst>
                <a:ext uri="{FF2B5EF4-FFF2-40B4-BE49-F238E27FC236}">
                  <a16:creationId xmlns:a16="http://schemas.microsoft.com/office/drawing/2014/main" id="{57E33B85-E58E-11A7-FB92-D46841986D78}"/>
                </a:ext>
              </a:extLst>
            </p:cNvPr>
            <p:cNvSpPr/>
            <p:nvPr/>
          </p:nvSpPr>
          <p:spPr>
            <a:xfrm flipV="1">
              <a:off x="384827" y="1845589"/>
              <a:ext cx="14884616" cy="3208371"/>
            </a:xfrm>
            <a:prstGeom prst="arc">
              <a:avLst>
                <a:gd name="adj1" fmla="val 16200000"/>
                <a:gd name="adj2" fmla="val 10956"/>
              </a:avLst>
            </a:prstGeom>
            <a:noFill/>
            <a:ln w="38100" cap="flat">
              <a:solidFill>
                <a:srgbClr val="82BE53"/>
              </a:solidFill>
              <a:prstDash val="dash"/>
              <a:miter lim="800000"/>
              <a:tailEnd type="none" w="lg" len="lg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 panose="020B0503030403020204" pitchFamily="34" charset="0"/>
              </a:endParaRPr>
            </a:p>
          </p:txBody>
        </p:sp>
        <p:sp>
          <p:nvSpPr>
            <p:cNvPr id="25" name="object 27">
              <a:extLst>
                <a:ext uri="{FF2B5EF4-FFF2-40B4-BE49-F238E27FC236}">
                  <a16:creationId xmlns:a16="http://schemas.microsoft.com/office/drawing/2014/main" id="{629CAD1B-19BC-1A41-9508-32C15ABFC1A0}"/>
                </a:ext>
              </a:extLst>
            </p:cNvPr>
            <p:cNvSpPr/>
            <p:nvPr/>
          </p:nvSpPr>
          <p:spPr>
            <a:xfrm rot="21340126">
              <a:off x="15049415" y="6550666"/>
              <a:ext cx="351728" cy="488155"/>
            </a:xfrm>
            <a:custGeom>
              <a:avLst/>
              <a:gdLst/>
              <a:ahLst/>
              <a:cxnLst/>
              <a:rect l="l" t="t" r="r" b="b"/>
              <a:pathLst>
                <a:path w="104775" h="145414">
                  <a:moveTo>
                    <a:pt x="101142" y="0"/>
                  </a:moveTo>
                  <a:lnTo>
                    <a:pt x="0" y="51968"/>
                  </a:lnTo>
                  <a:lnTo>
                    <a:pt x="104724" y="145186"/>
                  </a:lnTo>
                  <a:lnTo>
                    <a:pt x="10114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77" name="Bogen 76">
              <a:extLst>
                <a:ext uri="{FF2B5EF4-FFF2-40B4-BE49-F238E27FC236}">
                  <a16:creationId xmlns:a16="http://schemas.microsoft.com/office/drawing/2014/main" id="{9E0E4B04-9451-72A0-F59E-BFDF1C2CE516}"/>
                </a:ext>
              </a:extLst>
            </p:cNvPr>
            <p:cNvSpPr/>
            <p:nvPr/>
          </p:nvSpPr>
          <p:spPr>
            <a:xfrm>
              <a:off x="384827" y="5234556"/>
              <a:ext cx="14884616" cy="3166048"/>
            </a:xfrm>
            <a:prstGeom prst="arc">
              <a:avLst>
                <a:gd name="adj1" fmla="val 16200000"/>
                <a:gd name="adj2" fmla="val 10956"/>
              </a:avLst>
            </a:prstGeom>
            <a:noFill/>
            <a:ln w="38100" cap="flat">
              <a:solidFill>
                <a:srgbClr val="FF0000"/>
              </a:solidFill>
              <a:prstDash val="dash"/>
              <a:miter lim="800000"/>
              <a:tailEnd type="none" w="lg" len="lg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 panose="020B0503030403020204" pitchFamily="34" charset="0"/>
              </a:endParaRPr>
            </a:p>
          </p:txBody>
        </p:sp>
        <p:cxnSp>
          <p:nvCxnSpPr>
            <p:cNvPr id="82" name="Gerade Verbindung 81">
              <a:extLst>
                <a:ext uri="{FF2B5EF4-FFF2-40B4-BE49-F238E27FC236}">
                  <a16:creationId xmlns:a16="http://schemas.microsoft.com/office/drawing/2014/main" id="{64D93B07-7558-9C2E-C9C8-694CD9E468B0}"/>
                </a:ext>
              </a:extLst>
            </p:cNvPr>
            <p:cNvCxnSpPr>
              <a:cxnSpLocks/>
            </p:cNvCxnSpPr>
            <p:nvPr/>
          </p:nvCxnSpPr>
          <p:spPr>
            <a:xfrm>
              <a:off x="2635680" y="5232473"/>
              <a:ext cx="4931499" cy="0"/>
            </a:xfrm>
            <a:prstGeom prst="line">
              <a:avLst/>
            </a:prstGeom>
            <a:noFill/>
            <a:ln w="38100" cap="flat">
              <a:solidFill>
                <a:srgbClr val="FF0000"/>
              </a:solidFill>
              <a:prstDash val="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85" name="Gerade Verbindung 84">
              <a:extLst>
                <a:ext uri="{FF2B5EF4-FFF2-40B4-BE49-F238E27FC236}">
                  <a16:creationId xmlns:a16="http://schemas.microsoft.com/office/drawing/2014/main" id="{EFF4F850-1DA8-0230-68BB-7F1C06B27ABA}"/>
                </a:ext>
              </a:extLst>
            </p:cNvPr>
            <p:cNvCxnSpPr>
              <a:cxnSpLocks/>
            </p:cNvCxnSpPr>
            <p:nvPr/>
          </p:nvCxnSpPr>
          <p:spPr>
            <a:xfrm>
              <a:off x="2635680" y="5075220"/>
              <a:ext cx="4931499" cy="0"/>
            </a:xfrm>
            <a:prstGeom prst="line">
              <a:avLst/>
            </a:prstGeom>
            <a:noFill/>
            <a:ln w="38100" cap="flat">
              <a:solidFill>
                <a:srgbClr val="82BE53"/>
              </a:solidFill>
              <a:prstDash val="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97" name="object 27">
              <a:extLst>
                <a:ext uri="{FF2B5EF4-FFF2-40B4-BE49-F238E27FC236}">
                  <a16:creationId xmlns:a16="http://schemas.microsoft.com/office/drawing/2014/main" id="{BB4400BB-E2E7-BF3D-8054-6829D2A7E067}"/>
                </a:ext>
              </a:extLst>
            </p:cNvPr>
            <p:cNvSpPr/>
            <p:nvPr/>
          </p:nvSpPr>
          <p:spPr>
            <a:xfrm rot="13119010">
              <a:off x="15137164" y="3210156"/>
              <a:ext cx="351728" cy="488155"/>
            </a:xfrm>
            <a:custGeom>
              <a:avLst/>
              <a:gdLst/>
              <a:ahLst/>
              <a:cxnLst/>
              <a:rect l="l" t="t" r="r" b="b"/>
              <a:pathLst>
                <a:path w="104775" h="145414">
                  <a:moveTo>
                    <a:pt x="101142" y="0"/>
                  </a:moveTo>
                  <a:lnTo>
                    <a:pt x="0" y="51968"/>
                  </a:lnTo>
                  <a:lnTo>
                    <a:pt x="104724" y="145186"/>
                  </a:lnTo>
                  <a:lnTo>
                    <a:pt x="101142" y="0"/>
                  </a:lnTo>
                  <a:close/>
                </a:path>
              </a:pathLst>
            </a:custGeom>
            <a:solidFill>
              <a:srgbClr val="82BE53"/>
            </a:solidFill>
          </p:spPr>
          <p:txBody>
            <a:bodyPr wrap="square" lIns="0" tIns="0" rIns="0" bIns="0" rtlCol="0"/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</p:grpSp>
      <p:sp>
        <p:nvSpPr>
          <p:cNvPr id="90" name="Abgerundetes Rechteck 89">
            <a:extLst>
              <a:ext uri="{FF2B5EF4-FFF2-40B4-BE49-F238E27FC236}">
                <a16:creationId xmlns:a16="http://schemas.microsoft.com/office/drawing/2014/main" id="{6F40C274-2E84-B8BD-4547-73BC5B9198A4}"/>
              </a:ext>
            </a:extLst>
          </p:cNvPr>
          <p:cNvSpPr/>
          <p:nvPr/>
        </p:nvSpPr>
        <p:spPr>
          <a:xfrm rot="-18900000">
            <a:off x="5243987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1" name="Abgerundetes Rechteck 90">
            <a:extLst>
              <a:ext uri="{FF2B5EF4-FFF2-40B4-BE49-F238E27FC236}">
                <a16:creationId xmlns:a16="http://schemas.microsoft.com/office/drawing/2014/main" id="{5136C329-BABD-7003-D704-C162E78D601F}"/>
              </a:ext>
            </a:extLst>
          </p:cNvPr>
          <p:cNvSpPr/>
          <p:nvPr/>
        </p:nvSpPr>
        <p:spPr>
          <a:xfrm rot="-18900000">
            <a:off x="6801854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2" name="Abgerundetes Rechteck 91">
            <a:extLst>
              <a:ext uri="{FF2B5EF4-FFF2-40B4-BE49-F238E27FC236}">
                <a16:creationId xmlns:a16="http://schemas.microsoft.com/office/drawing/2014/main" id="{9A8CA79F-1D3E-9809-CE4E-F298F5E49DEE}"/>
              </a:ext>
            </a:extLst>
          </p:cNvPr>
          <p:cNvSpPr/>
          <p:nvPr/>
        </p:nvSpPr>
        <p:spPr>
          <a:xfrm rot="-18900000">
            <a:off x="8291987" y="473625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3" name="Abgerundetes Rechteck 92">
            <a:extLst>
              <a:ext uri="{FF2B5EF4-FFF2-40B4-BE49-F238E27FC236}">
                <a16:creationId xmlns:a16="http://schemas.microsoft.com/office/drawing/2014/main" id="{F075F4FE-BF71-6356-8FDF-13B7A56DE936}"/>
              </a:ext>
            </a:extLst>
          </p:cNvPr>
          <p:cNvSpPr/>
          <p:nvPr/>
        </p:nvSpPr>
        <p:spPr>
          <a:xfrm rot="-18900000">
            <a:off x="9804699" y="473625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4" name="Abgerundetes Rechteck 93">
            <a:extLst>
              <a:ext uri="{FF2B5EF4-FFF2-40B4-BE49-F238E27FC236}">
                <a16:creationId xmlns:a16="http://schemas.microsoft.com/office/drawing/2014/main" id="{EE612B43-3E07-1C29-048E-21A7020AF7FD}"/>
              </a:ext>
            </a:extLst>
          </p:cNvPr>
          <p:cNvSpPr/>
          <p:nvPr/>
        </p:nvSpPr>
        <p:spPr>
          <a:xfrm rot="-18900000">
            <a:off x="11227100" y="47362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5" name="Abgerundetes Rechteck 94">
            <a:extLst>
              <a:ext uri="{FF2B5EF4-FFF2-40B4-BE49-F238E27FC236}">
                <a16:creationId xmlns:a16="http://schemas.microsoft.com/office/drawing/2014/main" id="{C00CAED2-F5DC-E037-462A-469E9A772F97}"/>
              </a:ext>
            </a:extLst>
          </p:cNvPr>
          <p:cNvSpPr/>
          <p:nvPr/>
        </p:nvSpPr>
        <p:spPr>
          <a:xfrm rot="-18900000">
            <a:off x="12672078" y="47362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89" name="Abgerundetes Rechteck 88">
            <a:extLst>
              <a:ext uri="{FF2B5EF4-FFF2-40B4-BE49-F238E27FC236}">
                <a16:creationId xmlns:a16="http://schemas.microsoft.com/office/drawing/2014/main" id="{BDEFCC1C-9BBD-3341-0043-78DA889F1061}"/>
              </a:ext>
            </a:extLst>
          </p:cNvPr>
          <p:cNvSpPr/>
          <p:nvPr/>
        </p:nvSpPr>
        <p:spPr>
          <a:xfrm rot="-18900000">
            <a:off x="3652254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0" name="Abgerundetes Rechteck 59">
            <a:extLst>
              <a:ext uri="{FF2B5EF4-FFF2-40B4-BE49-F238E27FC236}">
                <a16:creationId xmlns:a16="http://schemas.microsoft.com/office/drawing/2014/main" id="{153D4A03-43AD-E68F-A647-8CBF8520B964}"/>
              </a:ext>
            </a:extLst>
          </p:cNvPr>
          <p:cNvSpPr/>
          <p:nvPr/>
        </p:nvSpPr>
        <p:spPr>
          <a:xfrm rot="18914458">
            <a:off x="3652474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1" name="Abgerundetes Rechteck 60">
            <a:extLst>
              <a:ext uri="{FF2B5EF4-FFF2-40B4-BE49-F238E27FC236}">
                <a16:creationId xmlns:a16="http://schemas.microsoft.com/office/drawing/2014/main" id="{A06956A7-B7E5-06AE-AF4A-40FBBD1C4866}"/>
              </a:ext>
            </a:extLst>
          </p:cNvPr>
          <p:cNvSpPr/>
          <p:nvPr/>
        </p:nvSpPr>
        <p:spPr>
          <a:xfrm rot="18914458">
            <a:off x="5230902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2" name="Abgerundetes Rechteck 61">
            <a:extLst>
              <a:ext uri="{FF2B5EF4-FFF2-40B4-BE49-F238E27FC236}">
                <a16:creationId xmlns:a16="http://schemas.microsoft.com/office/drawing/2014/main" id="{F4AC19EC-1B8E-199B-C6F3-EDE1C45BEFC4}"/>
              </a:ext>
            </a:extLst>
          </p:cNvPr>
          <p:cNvSpPr/>
          <p:nvPr/>
        </p:nvSpPr>
        <p:spPr>
          <a:xfrm rot="18914458">
            <a:off x="6765788" y="6586263"/>
            <a:ext cx="611054" cy="3337630"/>
          </a:xfrm>
          <a:prstGeom prst="roundRect">
            <a:avLst>
              <a:gd name="adj" fmla="val 49987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3" name="Abgerundetes Rechteck 62">
            <a:extLst>
              <a:ext uri="{FF2B5EF4-FFF2-40B4-BE49-F238E27FC236}">
                <a16:creationId xmlns:a16="http://schemas.microsoft.com/office/drawing/2014/main" id="{22118EE4-8BB4-5220-88C5-3B3E22B679EF}"/>
              </a:ext>
            </a:extLst>
          </p:cNvPr>
          <p:cNvSpPr/>
          <p:nvPr/>
        </p:nvSpPr>
        <p:spPr>
          <a:xfrm rot="18914458">
            <a:off x="8300674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4" name="Abgerundetes Rechteck 63">
            <a:extLst>
              <a:ext uri="{FF2B5EF4-FFF2-40B4-BE49-F238E27FC236}">
                <a16:creationId xmlns:a16="http://schemas.microsoft.com/office/drawing/2014/main" id="{9C1AE7AC-8602-EC27-9F18-A8B170037451}"/>
              </a:ext>
            </a:extLst>
          </p:cNvPr>
          <p:cNvSpPr/>
          <p:nvPr/>
        </p:nvSpPr>
        <p:spPr>
          <a:xfrm rot="18914458">
            <a:off x="9835560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5" name="Abgerundetes Rechteck 64">
            <a:extLst>
              <a:ext uri="{FF2B5EF4-FFF2-40B4-BE49-F238E27FC236}">
                <a16:creationId xmlns:a16="http://schemas.microsoft.com/office/drawing/2014/main" id="{A309ACE8-E635-193C-E222-3B5FE4BA9C24}"/>
              </a:ext>
            </a:extLst>
          </p:cNvPr>
          <p:cNvSpPr/>
          <p:nvPr/>
        </p:nvSpPr>
        <p:spPr>
          <a:xfrm rot="18914458">
            <a:off x="11337789" y="658626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6" name="Abgerundetes Rechteck 65">
            <a:extLst>
              <a:ext uri="{FF2B5EF4-FFF2-40B4-BE49-F238E27FC236}">
                <a16:creationId xmlns:a16="http://schemas.microsoft.com/office/drawing/2014/main" id="{92A8C994-18F9-2534-4E36-5143AAFDD9E1}"/>
              </a:ext>
            </a:extLst>
          </p:cNvPr>
          <p:cNvSpPr/>
          <p:nvPr/>
        </p:nvSpPr>
        <p:spPr>
          <a:xfrm rot="18914458">
            <a:off x="12752931" y="658626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4A6DB051-C237-0FE2-208D-05BFB62BDB0F}"/>
              </a:ext>
            </a:extLst>
          </p:cNvPr>
          <p:cNvSpPr txBox="1"/>
          <p:nvPr/>
        </p:nvSpPr>
        <p:spPr>
          <a:xfrm rot="2700000">
            <a:off x="2828131" y="7691702"/>
            <a:ext cx="145179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Improvisieren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11B2713-54F1-2399-88B9-31A67A5F076E}"/>
              </a:ext>
            </a:extLst>
          </p:cNvPr>
          <p:cNvSpPr txBox="1"/>
          <p:nvPr/>
        </p:nvSpPr>
        <p:spPr>
          <a:xfrm rot="2700000">
            <a:off x="4221049" y="8268359"/>
            <a:ext cx="3017724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Ausblenden / Ausnutzen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F31AA934-33AB-A37D-094E-B4D8609B631D}"/>
              </a:ext>
            </a:extLst>
          </p:cNvPr>
          <p:cNvSpPr txBox="1"/>
          <p:nvPr/>
        </p:nvSpPr>
        <p:spPr>
          <a:xfrm rot="2700000">
            <a:off x="7334386" y="8162791"/>
            <a:ext cx="271684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Fokus auf Positionen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0C6F2587-D476-22D2-4FF4-53851166AB60}"/>
              </a:ext>
            </a:extLst>
          </p:cNvPr>
          <p:cNvSpPr txBox="1"/>
          <p:nvPr/>
        </p:nvSpPr>
        <p:spPr>
          <a:xfrm rot="2700000">
            <a:off x="6043914" y="7503584"/>
            <a:ext cx="90442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2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Werten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A96B3CB8-7435-7356-D9C2-D95B1EC88728}"/>
              </a:ext>
            </a:extLst>
          </p:cNvPr>
          <p:cNvSpPr txBox="1"/>
          <p:nvPr/>
        </p:nvSpPr>
        <p:spPr>
          <a:xfrm rot="2700000">
            <a:off x="8813724" y="8127117"/>
            <a:ext cx="267750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Einseitig verkaufen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AEAC3800-3C71-8F3F-B357-2B9A01CA81D1}"/>
              </a:ext>
            </a:extLst>
          </p:cNvPr>
          <p:cNvSpPr txBox="1"/>
          <p:nvPr/>
        </p:nvSpPr>
        <p:spPr>
          <a:xfrm rot="2700000">
            <a:off x="10276565" y="8323509"/>
            <a:ext cx="320011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Fokus auf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Willkür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40240F95-14A6-1480-3D0E-781D949EEFD0}"/>
              </a:ext>
            </a:extLst>
          </p:cNvPr>
          <p:cNvSpPr txBox="1"/>
          <p:nvPr/>
        </p:nvSpPr>
        <p:spPr>
          <a:xfrm rot="2700000">
            <a:off x="11799350" y="8090558"/>
            <a:ext cx="252636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Druck, Nötigung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E1F32880-0AF3-8B36-D02B-E043DB2D8682}"/>
              </a:ext>
            </a:extLst>
          </p:cNvPr>
          <p:cNvSpPr txBox="1"/>
          <p:nvPr/>
        </p:nvSpPr>
        <p:spPr>
          <a:xfrm rot="18900000">
            <a:off x="4201323" y="2097959"/>
            <a:ext cx="244364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Sorgsam pflegen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376CB9B9-09D0-53A6-D832-B146C69A0297}"/>
              </a:ext>
            </a:extLst>
          </p:cNvPr>
          <p:cNvSpPr txBox="1"/>
          <p:nvPr/>
        </p:nvSpPr>
        <p:spPr>
          <a:xfrm rot="18900000">
            <a:off x="5698571" y="1934744"/>
            <a:ext cx="287994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Erforschen, respektieren</a:t>
            </a:r>
            <a:endParaRPr lang="de-DE"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CF017F3-6B0E-CDFE-E2AE-645AAF8E089D}"/>
              </a:ext>
            </a:extLst>
          </p:cNvPr>
          <p:cNvSpPr txBox="1"/>
          <p:nvPr/>
        </p:nvSpPr>
        <p:spPr>
          <a:xfrm rot="18900000">
            <a:off x="7221153" y="2022721"/>
            <a:ext cx="264486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Fokus auf Interessen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B44916CE-16FD-79B8-559F-1EC10F0176C4}"/>
              </a:ext>
            </a:extLst>
          </p:cNvPr>
          <p:cNvSpPr txBox="1"/>
          <p:nvPr/>
        </p:nvSpPr>
        <p:spPr>
          <a:xfrm rot="18900000">
            <a:off x="8759836" y="2074938"/>
            <a:ext cx="2596184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Gemeinsam entwickeln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9397AE06-22F1-D50E-7320-54740CC9F099}"/>
              </a:ext>
            </a:extLst>
          </p:cNvPr>
          <p:cNvSpPr txBox="1"/>
          <p:nvPr/>
        </p:nvSpPr>
        <p:spPr>
          <a:xfrm rot="18900000">
            <a:off x="10148877" y="1932794"/>
            <a:ext cx="290325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Fokus auf Legitimität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EF07B428-D196-FEB6-E2CC-5A9EED2444C9}"/>
              </a:ext>
            </a:extLst>
          </p:cNvPr>
          <p:cNvSpPr txBox="1"/>
          <p:nvPr/>
        </p:nvSpPr>
        <p:spPr>
          <a:xfrm rot="18900000">
            <a:off x="11528880" y="1799736"/>
            <a:ext cx="325103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Entschlossenheit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F0DA75D8-0C0D-5E22-A535-4FAF89540D16}"/>
              </a:ext>
            </a:extLst>
          </p:cNvPr>
          <p:cNvSpPr txBox="1"/>
          <p:nvPr/>
        </p:nvSpPr>
        <p:spPr>
          <a:xfrm>
            <a:off x="15115894" y="2715974"/>
            <a:ext cx="239159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de-DE" sz="2400" spc="80" dirty="0">
                <a:solidFill>
                  <a:srgbClr val="4D8D34"/>
                </a:solidFill>
                <a:latin typeface="Myriad Pro" panose="020B0503030403020204" pitchFamily="34" charset="0"/>
                <a:cs typeface="Geneva"/>
              </a:rPr>
              <a:t>Stärkt</a:t>
            </a:r>
            <a:r>
              <a:rPr spc="80" dirty="0">
                <a:solidFill>
                  <a:srgbClr val="4D8D34"/>
                </a:solidFill>
                <a:latin typeface="Myriad Pro" panose="020B0503030403020204" pitchFamily="34" charset="0"/>
                <a:cs typeface="Geneva"/>
              </a:rPr>
              <a:t> </a:t>
            </a:r>
            <a:endParaRPr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24" name="object 24">
            <a:extLst>
              <a:ext uri="{FF2B5EF4-FFF2-40B4-BE49-F238E27FC236}">
                <a16:creationId xmlns:a16="http://schemas.microsoft.com/office/drawing/2014/main" id="{1E9597E3-6ABC-C554-D156-01800BFF3528}"/>
              </a:ext>
            </a:extLst>
          </p:cNvPr>
          <p:cNvSpPr txBox="1"/>
          <p:nvPr/>
        </p:nvSpPr>
        <p:spPr>
          <a:xfrm>
            <a:off x="15089171" y="7031529"/>
            <a:ext cx="244503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de-DE" sz="2400" spc="65" dirty="0">
                <a:solidFill>
                  <a:srgbClr val="D73D44"/>
                </a:solidFill>
                <a:latin typeface="Myriad Pro" panose="020B0503030403020204" pitchFamily="34" charset="0"/>
                <a:cs typeface="Geneva"/>
              </a:rPr>
              <a:t>Schwächt</a:t>
            </a:r>
            <a:r>
              <a:rPr sz="2400" spc="65" dirty="0">
                <a:solidFill>
                  <a:srgbClr val="D73D44"/>
                </a:solidFill>
                <a:latin typeface="Myriad Pro" panose="020B0503030403020204" pitchFamily="34" charset="0"/>
                <a:cs typeface="Geneva"/>
              </a:rPr>
              <a:t> </a:t>
            </a:r>
            <a:endParaRPr sz="24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0D3806CB-36C5-6B4B-912B-AE60B9C5E6EC}"/>
              </a:ext>
            </a:extLst>
          </p:cNvPr>
          <p:cNvSpPr txBox="1"/>
          <p:nvPr/>
        </p:nvSpPr>
        <p:spPr>
          <a:xfrm rot="16200000">
            <a:off x="-3986386" y="4619788"/>
            <a:ext cx="10162906" cy="923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de-DE" sz="5400" b="1" spc="100" dirty="0">
                <a:solidFill>
                  <a:schemeClr val="tx1"/>
                </a:solidFill>
                <a:latin typeface="Myriad Pro Light" panose="020B0403030403020204" pitchFamily="34" charset="0"/>
              </a:rPr>
              <a:t>VERHANDLUNGSPROZESS</a:t>
            </a:r>
          </a:p>
        </p:txBody>
      </p:sp>
      <p:sp>
        <p:nvSpPr>
          <p:cNvPr id="48" name="Abgerundetes Rechteck 47">
            <a:extLst>
              <a:ext uri="{FF2B5EF4-FFF2-40B4-BE49-F238E27FC236}">
                <a16:creationId xmlns:a16="http://schemas.microsoft.com/office/drawing/2014/main" id="{8B6821E4-9DE5-95E6-C619-C3653CC403EA}"/>
              </a:ext>
            </a:extLst>
          </p:cNvPr>
          <p:cNvSpPr/>
          <p:nvPr/>
        </p:nvSpPr>
        <p:spPr>
          <a:xfrm>
            <a:off x="2507807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49" name="Abgerundetes Rechteck 48">
            <a:extLst>
              <a:ext uri="{FF2B5EF4-FFF2-40B4-BE49-F238E27FC236}">
                <a16:creationId xmlns:a16="http://schemas.microsoft.com/office/drawing/2014/main" id="{BFD22174-23EC-C74F-D393-438B66C26C8D}"/>
              </a:ext>
            </a:extLst>
          </p:cNvPr>
          <p:cNvSpPr/>
          <p:nvPr/>
        </p:nvSpPr>
        <p:spPr>
          <a:xfrm>
            <a:off x="4039726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0" name="Abgerundetes Rechteck 49">
            <a:extLst>
              <a:ext uri="{FF2B5EF4-FFF2-40B4-BE49-F238E27FC236}">
                <a16:creationId xmlns:a16="http://schemas.microsoft.com/office/drawing/2014/main" id="{6195A212-B270-439F-DBD6-E229125B08B4}"/>
              </a:ext>
            </a:extLst>
          </p:cNvPr>
          <p:cNvSpPr/>
          <p:nvPr/>
        </p:nvSpPr>
        <p:spPr>
          <a:xfrm>
            <a:off x="5571644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1" name="Abgerundetes Rechteck 50">
            <a:extLst>
              <a:ext uri="{FF2B5EF4-FFF2-40B4-BE49-F238E27FC236}">
                <a16:creationId xmlns:a16="http://schemas.microsoft.com/office/drawing/2014/main" id="{615EDFE7-B2B3-FD6F-8488-5BBB3A5CB3EC}"/>
              </a:ext>
            </a:extLst>
          </p:cNvPr>
          <p:cNvSpPr/>
          <p:nvPr/>
        </p:nvSpPr>
        <p:spPr>
          <a:xfrm>
            <a:off x="7103562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2" name="Abgerundetes Rechteck 51">
            <a:extLst>
              <a:ext uri="{FF2B5EF4-FFF2-40B4-BE49-F238E27FC236}">
                <a16:creationId xmlns:a16="http://schemas.microsoft.com/office/drawing/2014/main" id="{A08015B6-3D01-1D82-D157-ADA847E7696E}"/>
              </a:ext>
            </a:extLst>
          </p:cNvPr>
          <p:cNvSpPr/>
          <p:nvPr/>
        </p:nvSpPr>
        <p:spPr>
          <a:xfrm>
            <a:off x="8599854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3" name="Abgerundetes Rechteck 52">
            <a:extLst>
              <a:ext uri="{FF2B5EF4-FFF2-40B4-BE49-F238E27FC236}">
                <a16:creationId xmlns:a16="http://schemas.microsoft.com/office/drawing/2014/main" id="{865C76E3-A982-86A1-C979-14D3D2E629E9}"/>
              </a:ext>
            </a:extLst>
          </p:cNvPr>
          <p:cNvSpPr/>
          <p:nvPr/>
        </p:nvSpPr>
        <p:spPr>
          <a:xfrm>
            <a:off x="10071208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4" name="Abgerundetes Rechteck 53">
            <a:extLst>
              <a:ext uri="{FF2B5EF4-FFF2-40B4-BE49-F238E27FC236}">
                <a16:creationId xmlns:a16="http://schemas.microsoft.com/office/drawing/2014/main" id="{159BDB5A-C700-ECA4-5381-DA4A9FE748AE}"/>
              </a:ext>
            </a:extLst>
          </p:cNvPr>
          <p:cNvSpPr/>
          <p:nvPr/>
        </p:nvSpPr>
        <p:spPr>
          <a:xfrm>
            <a:off x="11518812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08158696-8C86-3489-00A1-CC3F44F48114}"/>
              </a:ext>
            </a:extLst>
          </p:cNvPr>
          <p:cNvSpPr txBox="1"/>
          <p:nvPr/>
        </p:nvSpPr>
        <p:spPr>
          <a:xfrm>
            <a:off x="2635680" y="3817972"/>
            <a:ext cx="629531" cy="2657208"/>
          </a:xfrm>
          <a:prstGeom prst="rect">
            <a:avLst/>
          </a:prstGeom>
        </p:spPr>
        <p:txBody>
          <a:bodyPr vert="vert270" wrap="square" lIns="0" tIns="1905" rIns="0" bIns="0" rtlCol="0">
            <a:spAutoFit/>
          </a:bodyPr>
          <a:lstStyle/>
          <a:p>
            <a:pPr marL="20955" marR="5080" indent="-8890" algn="ctr">
              <a:lnSpc>
                <a:spcPct val="105000"/>
              </a:lnSpc>
              <a:spcBef>
                <a:spcPts val="15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Organisation der</a:t>
            </a:r>
          </a:p>
          <a:p>
            <a:pPr marL="20955" marR="5080" indent="-8890" algn="ctr">
              <a:lnSpc>
                <a:spcPct val="105000"/>
              </a:lnSpc>
              <a:spcBef>
                <a:spcPts val="15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Verhandlung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82920349-3355-6CFA-9CD2-6FBDDAB11205}"/>
              </a:ext>
            </a:extLst>
          </p:cNvPr>
          <p:cNvSpPr txBox="1"/>
          <p:nvPr/>
        </p:nvSpPr>
        <p:spPr>
          <a:xfrm>
            <a:off x="4345452" y="4070508"/>
            <a:ext cx="304058" cy="2258168"/>
          </a:xfrm>
          <a:prstGeom prst="rect">
            <a:avLst/>
          </a:prstGeom>
        </p:spPr>
        <p:txBody>
          <a:bodyPr vert="vert270" wrap="square" lIns="0" tIns="2540" rIns="0" bIns="0" rtlCol="0" anchor="ctr" anchorCtr="1">
            <a:spAutoFit/>
          </a:bodyPr>
          <a:lstStyle/>
          <a:p>
            <a:pPr marL="12700" marR="5080" indent="87630" algn="ctr">
              <a:lnSpc>
                <a:spcPct val="103600"/>
              </a:lnSpc>
              <a:spcBef>
                <a:spcPts val="20"/>
              </a:spcBef>
            </a:pPr>
            <a:r>
              <a:rPr lang="de-DE"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Arbeitsbeziehung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8" name="object 18">
            <a:extLst>
              <a:ext uri="{FF2B5EF4-FFF2-40B4-BE49-F238E27FC236}">
                <a16:creationId xmlns:a16="http://schemas.microsoft.com/office/drawing/2014/main" id="{B69C2770-5CCB-10A0-C357-E973FC1EC303}"/>
              </a:ext>
            </a:extLst>
          </p:cNvPr>
          <p:cNvSpPr txBox="1"/>
          <p:nvPr/>
        </p:nvSpPr>
        <p:spPr>
          <a:xfrm>
            <a:off x="5887193" y="3993676"/>
            <a:ext cx="307777" cy="2334999"/>
          </a:xfrm>
          <a:prstGeom prst="rect">
            <a:avLst/>
          </a:prstGeom>
        </p:spPr>
        <p:txBody>
          <a:bodyPr vert="vert270" wrap="square" lIns="0" tIns="38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30"/>
              </a:spcBef>
            </a:pPr>
            <a:r>
              <a:rPr lang="de-DE"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Sichtweisen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9" name="object 19">
            <a:extLst>
              <a:ext uri="{FF2B5EF4-FFF2-40B4-BE49-F238E27FC236}">
                <a16:creationId xmlns:a16="http://schemas.microsoft.com/office/drawing/2014/main" id="{D47F988A-0746-C26C-2ABC-BCBE0B5E53CC}"/>
              </a:ext>
            </a:extLst>
          </p:cNvPr>
          <p:cNvSpPr txBox="1"/>
          <p:nvPr/>
        </p:nvSpPr>
        <p:spPr>
          <a:xfrm>
            <a:off x="7423756" y="3817972"/>
            <a:ext cx="307777" cy="2720108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Motive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66584D81-A4FD-0610-0800-9B42CD4213A9}"/>
              </a:ext>
            </a:extLst>
          </p:cNvPr>
          <p:cNvSpPr txBox="1"/>
          <p:nvPr/>
        </p:nvSpPr>
        <p:spPr>
          <a:xfrm>
            <a:off x="8909582" y="3796162"/>
            <a:ext cx="307777" cy="2741918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Wertschöpfung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1" name="object 21">
            <a:extLst>
              <a:ext uri="{FF2B5EF4-FFF2-40B4-BE49-F238E27FC236}">
                <a16:creationId xmlns:a16="http://schemas.microsoft.com/office/drawing/2014/main" id="{0B051C4B-EDF6-4C82-9664-005FE420A803}"/>
              </a:ext>
            </a:extLst>
          </p:cNvPr>
          <p:cNvSpPr txBox="1"/>
          <p:nvPr/>
        </p:nvSpPr>
        <p:spPr>
          <a:xfrm>
            <a:off x="10380936" y="3736904"/>
            <a:ext cx="307777" cy="2863279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Wertverteilung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2" name="object 22">
            <a:extLst>
              <a:ext uri="{FF2B5EF4-FFF2-40B4-BE49-F238E27FC236}">
                <a16:creationId xmlns:a16="http://schemas.microsoft.com/office/drawing/2014/main" id="{853323A3-19BF-156D-7FC2-E4C96F5137F7}"/>
              </a:ext>
            </a:extLst>
          </p:cNvPr>
          <p:cNvSpPr txBox="1"/>
          <p:nvPr/>
        </p:nvSpPr>
        <p:spPr>
          <a:xfrm>
            <a:off x="11668240" y="3741005"/>
            <a:ext cx="628377" cy="2859179"/>
          </a:xfrm>
          <a:prstGeom prst="rect">
            <a:avLst/>
          </a:prstGeom>
        </p:spPr>
        <p:txBody>
          <a:bodyPr vert="vert270" wrap="square" lIns="0" tIns="7620" rIns="0" bIns="0" rtlCol="0" anchor="ctr" anchorCtr="1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Eigenständiges</a:t>
            </a:r>
          </a:p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Handeln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96" name="object 9">
            <a:extLst>
              <a:ext uri="{FF2B5EF4-FFF2-40B4-BE49-F238E27FC236}">
                <a16:creationId xmlns:a16="http://schemas.microsoft.com/office/drawing/2014/main" id="{2D847AAF-DACD-786D-AD42-16727C441E00}"/>
              </a:ext>
            </a:extLst>
          </p:cNvPr>
          <p:cNvSpPr txBox="1"/>
          <p:nvPr/>
        </p:nvSpPr>
        <p:spPr>
          <a:xfrm rot="18900000">
            <a:off x="2596911" y="2071437"/>
            <a:ext cx="257853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2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Plan</a:t>
            </a:r>
            <a:r>
              <a:rPr lang="de-DE" sz="2000" spc="-2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en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02398EFF-A412-B097-464B-D18314A66EC9}"/>
              </a:ext>
            </a:extLst>
          </p:cNvPr>
          <p:cNvSpPr txBox="1"/>
          <p:nvPr/>
        </p:nvSpPr>
        <p:spPr>
          <a:xfrm>
            <a:off x="0" y="-1260017"/>
            <a:ext cx="1661687" cy="76943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44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FillTx/>
                <a:latin typeface="Myriad Pro" panose="020B0503030403020204" pitchFamily="34" charset="0"/>
                <a:ea typeface="Calibri"/>
                <a:cs typeface="Calibri"/>
                <a:sym typeface="Calibri"/>
              </a:rPr>
              <a:t>DE</a:t>
            </a:r>
          </a:p>
        </p:txBody>
      </p:sp>
    </p:spTree>
    <p:extLst>
      <p:ext uri="{BB962C8B-B14F-4D97-AF65-F5344CB8AC3E}">
        <p14:creationId xmlns:p14="http://schemas.microsoft.com/office/powerpoint/2010/main" val="3017088514"/>
      </p:ext>
    </p:extLst>
  </p:cSld>
  <p:clrMapOvr>
    <a:masterClrMapping/>
  </p:clrMapOvr>
  <p:transition spd="med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D7699213-CB6D-BB15-CF87-5202B1E4BB2C}"/>
              </a:ext>
            </a:extLst>
          </p:cNvPr>
          <p:cNvGrpSpPr/>
          <p:nvPr/>
        </p:nvGrpSpPr>
        <p:grpSpPr>
          <a:xfrm>
            <a:off x="384827" y="1845589"/>
            <a:ext cx="15104065" cy="6555015"/>
            <a:chOff x="384827" y="1845589"/>
            <a:chExt cx="15104065" cy="6555015"/>
          </a:xfrm>
        </p:grpSpPr>
        <p:sp>
          <p:nvSpPr>
            <p:cNvPr id="86" name="Bogen 85">
              <a:extLst>
                <a:ext uri="{FF2B5EF4-FFF2-40B4-BE49-F238E27FC236}">
                  <a16:creationId xmlns:a16="http://schemas.microsoft.com/office/drawing/2014/main" id="{57E33B85-E58E-11A7-FB92-D46841986D78}"/>
                </a:ext>
              </a:extLst>
            </p:cNvPr>
            <p:cNvSpPr/>
            <p:nvPr/>
          </p:nvSpPr>
          <p:spPr>
            <a:xfrm flipV="1">
              <a:off x="384827" y="1845589"/>
              <a:ext cx="14884616" cy="3208371"/>
            </a:xfrm>
            <a:prstGeom prst="arc">
              <a:avLst>
                <a:gd name="adj1" fmla="val 16200000"/>
                <a:gd name="adj2" fmla="val 10956"/>
              </a:avLst>
            </a:prstGeom>
            <a:noFill/>
            <a:ln w="38100" cap="flat">
              <a:solidFill>
                <a:srgbClr val="82BE53"/>
              </a:solidFill>
              <a:prstDash val="dash"/>
              <a:miter lim="800000"/>
              <a:tailEnd type="none" w="lg" len="lg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 panose="020B0503030403020204" pitchFamily="34" charset="0"/>
              </a:endParaRPr>
            </a:p>
          </p:txBody>
        </p:sp>
        <p:sp>
          <p:nvSpPr>
            <p:cNvPr id="25" name="object 27">
              <a:extLst>
                <a:ext uri="{FF2B5EF4-FFF2-40B4-BE49-F238E27FC236}">
                  <a16:creationId xmlns:a16="http://schemas.microsoft.com/office/drawing/2014/main" id="{629CAD1B-19BC-1A41-9508-32C15ABFC1A0}"/>
                </a:ext>
              </a:extLst>
            </p:cNvPr>
            <p:cNvSpPr/>
            <p:nvPr/>
          </p:nvSpPr>
          <p:spPr>
            <a:xfrm rot="21340126">
              <a:off x="15049415" y="6550666"/>
              <a:ext cx="351728" cy="488155"/>
            </a:xfrm>
            <a:custGeom>
              <a:avLst/>
              <a:gdLst/>
              <a:ahLst/>
              <a:cxnLst/>
              <a:rect l="l" t="t" r="r" b="b"/>
              <a:pathLst>
                <a:path w="104775" h="145414">
                  <a:moveTo>
                    <a:pt x="101142" y="0"/>
                  </a:moveTo>
                  <a:lnTo>
                    <a:pt x="0" y="51968"/>
                  </a:lnTo>
                  <a:lnTo>
                    <a:pt x="104724" y="145186"/>
                  </a:lnTo>
                  <a:lnTo>
                    <a:pt x="10114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77" name="Bogen 76">
              <a:extLst>
                <a:ext uri="{FF2B5EF4-FFF2-40B4-BE49-F238E27FC236}">
                  <a16:creationId xmlns:a16="http://schemas.microsoft.com/office/drawing/2014/main" id="{9E0E4B04-9451-72A0-F59E-BFDF1C2CE516}"/>
                </a:ext>
              </a:extLst>
            </p:cNvPr>
            <p:cNvSpPr/>
            <p:nvPr/>
          </p:nvSpPr>
          <p:spPr>
            <a:xfrm>
              <a:off x="384827" y="5234556"/>
              <a:ext cx="14884616" cy="3166048"/>
            </a:xfrm>
            <a:prstGeom prst="arc">
              <a:avLst>
                <a:gd name="adj1" fmla="val 16200000"/>
                <a:gd name="adj2" fmla="val 10956"/>
              </a:avLst>
            </a:prstGeom>
            <a:noFill/>
            <a:ln w="38100" cap="flat">
              <a:solidFill>
                <a:srgbClr val="FF0000"/>
              </a:solidFill>
              <a:prstDash val="dash"/>
              <a:miter lim="800000"/>
              <a:tailEnd type="none" w="lg" len="lg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 panose="020B0503030403020204" pitchFamily="34" charset="0"/>
              </a:endParaRPr>
            </a:p>
          </p:txBody>
        </p:sp>
        <p:cxnSp>
          <p:nvCxnSpPr>
            <p:cNvPr id="82" name="Gerade Verbindung 81">
              <a:extLst>
                <a:ext uri="{FF2B5EF4-FFF2-40B4-BE49-F238E27FC236}">
                  <a16:creationId xmlns:a16="http://schemas.microsoft.com/office/drawing/2014/main" id="{64D93B07-7558-9C2E-C9C8-694CD9E468B0}"/>
                </a:ext>
              </a:extLst>
            </p:cNvPr>
            <p:cNvCxnSpPr>
              <a:cxnSpLocks/>
            </p:cNvCxnSpPr>
            <p:nvPr/>
          </p:nvCxnSpPr>
          <p:spPr>
            <a:xfrm>
              <a:off x="2635680" y="5232473"/>
              <a:ext cx="4931499" cy="0"/>
            </a:xfrm>
            <a:prstGeom prst="line">
              <a:avLst/>
            </a:prstGeom>
            <a:noFill/>
            <a:ln w="38100" cap="flat">
              <a:solidFill>
                <a:srgbClr val="FF0000"/>
              </a:solidFill>
              <a:prstDash val="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85" name="Gerade Verbindung 84">
              <a:extLst>
                <a:ext uri="{FF2B5EF4-FFF2-40B4-BE49-F238E27FC236}">
                  <a16:creationId xmlns:a16="http://schemas.microsoft.com/office/drawing/2014/main" id="{EFF4F850-1DA8-0230-68BB-7F1C06B27ABA}"/>
                </a:ext>
              </a:extLst>
            </p:cNvPr>
            <p:cNvCxnSpPr>
              <a:cxnSpLocks/>
            </p:cNvCxnSpPr>
            <p:nvPr/>
          </p:nvCxnSpPr>
          <p:spPr>
            <a:xfrm>
              <a:off x="2635680" y="5075220"/>
              <a:ext cx="4931499" cy="0"/>
            </a:xfrm>
            <a:prstGeom prst="line">
              <a:avLst/>
            </a:prstGeom>
            <a:noFill/>
            <a:ln w="38100" cap="flat">
              <a:solidFill>
                <a:srgbClr val="82BE53"/>
              </a:solidFill>
              <a:prstDash val="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97" name="object 27">
              <a:extLst>
                <a:ext uri="{FF2B5EF4-FFF2-40B4-BE49-F238E27FC236}">
                  <a16:creationId xmlns:a16="http://schemas.microsoft.com/office/drawing/2014/main" id="{BB4400BB-E2E7-BF3D-8054-6829D2A7E067}"/>
                </a:ext>
              </a:extLst>
            </p:cNvPr>
            <p:cNvSpPr/>
            <p:nvPr/>
          </p:nvSpPr>
          <p:spPr>
            <a:xfrm rot="13119010">
              <a:off x="15137164" y="3210156"/>
              <a:ext cx="351728" cy="488155"/>
            </a:xfrm>
            <a:custGeom>
              <a:avLst/>
              <a:gdLst/>
              <a:ahLst/>
              <a:cxnLst/>
              <a:rect l="l" t="t" r="r" b="b"/>
              <a:pathLst>
                <a:path w="104775" h="145414">
                  <a:moveTo>
                    <a:pt x="101142" y="0"/>
                  </a:moveTo>
                  <a:lnTo>
                    <a:pt x="0" y="51968"/>
                  </a:lnTo>
                  <a:lnTo>
                    <a:pt x="104724" y="145186"/>
                  </a:lnTo>
                  <a:lnTo>
                    <a:pt x="101142" y="0"/>
                  </a:lnTo>
                  <a:close/>
                </a:path>
              </a:pathLst>
            </a:custGeom>
            <a:solidFill>
              <a:srgbClr val="82BE53"/>
            </a:solidFill>
          </p:spPr>
          <p:txBody>
            <a:bodyPr wrap="square" lIns="0" tIns="0" rIns="0" bIns="0" rtlCol="0"/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</p:grpSp>
      <p:sp>
        <p:nvSpPr>
          <p:cNvPr id="90" name="Abgerundetes Rechteck 89">
            <a:extLst>
              <a:ext uri="{FF2B5EF4-FFF2-40B4-BE49-F238E27FC236}">
                <a16:creationId xmlns:a16="http://schemas.microsoft.com/office/drawing/2014/main" id="{6F40C274-2E84-B8BD-4547-73BC5B9198A4}"/>
              </a:ext>
            </a:extLst>
          </p:cNvPr>
          <p:cNvSpPr/>
          <p:nvPr/>
        </p:nvSpPr>
        <p:spPr>
          <a:xfrm rot="-18900000">
            <a:off x="5243987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1" name="Abgerundetes Rechteck 90">
            <a:extLst>
              <a:ext uri="{FF2B5EF4-FFF2-40B4-BE49-F238E27FC236}">
                <a16:creationId xmlns:a16="http://schemas.microsoft.com/office/drawing/2014/main" id="{5136C329-BABD-7003-D704-C162E78D601F}"/>
              </a:ext>
            </a:extLst>
          </p:cNvPr>
          <p:cNvSpPr/>
          <p:nvPr/>
        </p:nvSpPr>
        <p:spPr>
          <a:xfrm rot="-18900000">
            <a:off x="6801854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2" name="Abgerundetes Rechteck 91">
            <a:extLst>
              <a:ext uri="{FF2B5EF4-FFF2-40B4-BE49-F238E27FC236}">
                <a16:creationId xmlns:a16="http://schemas.microsoft.com/office/drawing/2014/main" id="{9A8CA79F-1D3E-9809-CE4E-F298F5E49DEE}"/>
              </a:ext>
            </a:extLst>
          </p:cNvPr>
          <p:cNvSpPr/>
          <p:nvPr/>
        </p:nvSpPr>
        <p:spPr>
          <a:xfrm rot="-18900000">
            <a:off x="8291987" y="473625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3" name="Abgerundetes Rechteck 92">
            <a:extLst>
              <a:ext uri="{FF2B5EF4-FFF2-40B4-BE49-F238E27FC236}">
                <a16:creationId xmlns:a16="http://schemas.microsoft.com/office/drawing/2014/main" id="{F075F4FE-BF71-6356-8FDF-13B7A56DE936}"/>
              </a:ext>
            </a:extLst>
          </p:cNvPr>
          <p:cNvSpPr/>
          <p:nvPr/>
        </p:nvSpPr>
        <p:spPr>
          <a:xfrm rot="-18900000">
            <a:off x="9804699" y="473625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4" name="Abgerundetes Rechteck 93">
            <a:extLst>
              <a:ext uri="{FF2B5EF4-FFF2-40B4-BE49-F238E27FC236}">
                <a16:creationId xmlns:a16="http://schemas.microsoft.com/office/drawing/2014/main" id="{EE612B43-3E07-1C29-048E-21A7020AF7FD}"/>
              </a:ext>
            </a:extLst>
          </p:cNvPr>
          <p:cNvSpPr/>
          <p:nvPr/>
        </p:nvSpPr>
        <p:spPr>
          <a:xfrm rot="-18900000">
            <a:off x="11227100" y="47362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5" name="Abgerundetes Rechteck 94">
            <a:extLst>
              <a:ext uri="{FF2B5EF4-FFF2-40B4-BE49-F238E27FC236}">
                <a16:creationId xmlns:a16="http://schemas.microsoft.com/office/drawing/2014/main" id="{C00CAED2-F5DC-E037-462A-469E9A772F97}"/>
              </a:ext>
            </a:extLst>
          </p:cNvPr>
          <p:cNvSpPr/>
          <p:nvPr/>
        </p:nvSpPr>
        <p:spPr>
          <a:xfrm rot="-18900000">
            <a:off x="12672078" y="47362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89" name="Abgerundetes Rechteck 88">
            <a:extLst>
              <a:ext uri="{FF2B5EF4-FFF2-40B4-BE49-F238E27FC236}">
                <a16:creationId xmlns:a16="http://schemas.microsoft.com/office/drawing/2014/main" id="{BDEFCC1C-9BBD-3341-0043-78DA889F1061}"/>
              </a:ext>
            </a:extLst>
          </p:cNvPr>
          <p:cNvSpPr/>
          <p:nvPr/>
        </p:nvSpPr>
        <p:spPr>
          <a:xfrm rot="-18900000">
            <a:off x="3652254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0" name="Abgerundetes Rechteck 59">
            <a:extLst>
              <a:ext uri="{FF2B5EF4-FFF2-40B4-BE49-F238E27FC236}">
                <a16:creationId xmlns:a16="http://schemas.microsoft.com/office/drawing/2014/main" id="{153D4A03-43AD-E68F-A647-8CBF8520B964}"/>
              </a:ext>
            </a:extLst>
          </p:cNvPr>
          <p:cNvSpPr/>
          <p:nvPr/>
        </p:nvSpPr>
        <p:spPr>
          <a:xfrm rot="18914458">
            <a:off x="3652474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1" name="Abgerundetes Rechteck 60">
            <a:extLst>
              <a:ext uri="{FF2B5EF4-FFF2-40B4-BE49-F238E27FC236}">
                <a16:creationId xmlns:a16="http://schemas.microsoft.com/office/drawing/2014/main" id="{A06956A7-B7E5-06AE-AF4A-40FBBD1C4866}"/>
              </a:ext>
            </a:extLst>
          </p:cNvPr>
          <p:cNvSpPr/>
          <p:nvPr/>
        </p:nvSpPr>
        <p:spPr>
          <a:xfrm rot="18914458">
            <a:off x="5230902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2" name="Abgerundetes Rechteck 61">
            <a:extLst>
              <a:ext uri="{FF2B5EF4-FFF2-40B4-BE49-F238E27FC236}">
                <a16:creationId xmlns:a16="http://schemas.microsoft.com/office/drawing/2014/main" id="{F4AC19EC-1B8E-199B-C6F3-EDE1C45BEFC4}"/>
              </a:ext>
            </a:extLst>
          </p:cNvPr>
          <p:cNvSpPr/>
          <p:nvPr/>
        </p:nvSpPr>
        <p:spPr>
          <a:xfrm rot="18914458">
            <a:off x="6765788" y="6586263"/>
            <a:ext cx="611054" cy="3337630"/>
          </a:xfrm>
          <a:prstGeom prst="roundRect">
            <a:avLst>
              <a:gd name="adj" fmla="val 49987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3" name="Abgerundetes Rechteck 62">
            <a:extLst>
              <a:ext uri="{FF2B5EF4-FFF2-40B4-BE49-F238E27FC236}">
                <a16:creationId xmlns:a16="http://schemas.microsoft.com/office/drawing/2014/main" id="{22118EE4-8BB4-5220-88C5-3B3E22B679EF}"/>
              </a:ext>
            </a:extLst>
          </p:cNvPr>
          <p:cNvSpPr/>
          <p:nvPr/>
        </p:nvSpPr>
        <p:spPr>
          <a:xfrm rot="18914458">
            <a:off x="8300674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4" name="Abgerundetes Rechteck 63">
            <a:extLst>
              <a:ext uri="{FF2B5EF4-FFF2-40B4-BE49-F238E27FC236}">
                <a16:creationId xmlns:a16="http://schemas.microsoft.com/office/drawing/2014/main" id="{9C1AE7AC-8602-EC27-9F18-A8B170037451}"/>
              </a:ext>
            </a:extLst>
          </p:cNvPr>
          <p:cNvSpPr/>
          <p:nvPr/>
        </p:nvSpPr>
        <p:spPr>
          <a:xfrm rot="18914458">
            <a:off x="9835560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5" name="Abgerundetes Rechteck 64">
            <a:extLst>
              <a:ext uri="{FF2B5EF4-FFF2-40B4-BE49-F238E27FC236}">
                <a16:creationId xmlns:a16="http://schemas.microsoft.com/office/drawing/2014/main" id="{A309ACE8-E635-193C-E222-3B5FE4BA9C24}"/>
              </a:ext>
            </a:extLst>
          </p:cNvPr>
          <p:cNvSpPr/>
          <p:nvPr/>
        </p:nvSpPr>
        <p:spPr>
          <a:xfrm rot="18914458">
            <a:off x="11337789" y="658626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6" name="Abgerundetes Rechteck 65">
            <a:extLst>
              <a:ext uri="{FF2B5EF4-FFF2-40B4-BE49-F238E27FC236}">
                <a16:creationId xmlns:a16="http://schemas.microsoft.com/office/drawing/2014/main" id="{92A8C994-18F9-2534-4E36-5143AAFDD9E1}"/>
              </a:ext>
            </a:extLst>
          </p:cNvPr>
          <p:cNvSpPr/>
          <p:nvPr/>
        </p:nvSpPr>
        <p:spPr>
          <a:xfrm rot="18914458">
            <a:off x="12752931" y="658626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4A6DB051-C237-0FE2-208D-05BFB62BDB0F}"/>
              </a:ext>
            </a:extLst>
          </p:cNvPr>
          <p:cNvSpPr txBox="1"/>
          <p:nvPr/>
        </p:nvSpPr>
        <p:spPr>
          <a:xfrm rot="2700000">
            <a:off x="2828131" y="7691702"/>
            <a:ext cx="145179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Improvise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11B2713-54F1-2399-88B9-31A67A5F076E}"/>
              </a:ext>
            </a:extLst>
          </p:cNvPr>
          <p:cNvSpPr txBox="1"/>
          <p:nvPr/>
        </p:nvSpPr>
        <p:spPr>
          <a:xfrm rot="2700000">
            <a:off x="4288360" y="8105856"/>
            <a:ext cx="255809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Ignore,</a:t>
            </a:r>
            <a:r>
              <a:rPr sz="2000" spc="45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or</a:t>
            </a:r>
            <a:r>
              <a:rPr sz="2000" spc="5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exploit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0C6F2587-D476-22D2-4FF4-53851166AB60}"/>
              </a:ext>
            </a:extLst>
          </p:cNvPr>
          <p:cNvSpPr txBox="1"/>
          <p:nvPr/>
        </p:nvSpPr>
        <p:spPr>
          <a:xfrm rot="2700000">
            <a:off x="6043914" y="7503584"/>
            <a:ext cx="90442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2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Judge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F31AA934-33AB-A37D-094E-B4D8609B631D}"/>
              </a:ext>
            </a:extLst>
          </p:cNvPr>
          <p:cNvSpPr txBox="1"/>
          <p:nvPr/>
        </p:nvSpPr>
        <p:spPr>
          <a:xfrm rot="2700000">
            <a:off x="7334386" y="8162791"/>
            <a:ext cx="271684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Focus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on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positions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A96B3CB8-7435-7356-D9C2-D95B1EC88728}"/>
              </a:ext>
            </a:extLst>
          </p:cNvPr>
          <p:cNvSpPr txBox="1"/>
          <p:nvPr/>
        </p:nvSpPr>
        <p:spPr>
          <a:xfrm rot="2700000">
            <a:off x="9069278" y="7510158"/>
            <a:ext cx="932478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"Sell"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AEAC3800-3C71-8F3F-B357-2B9A01CA81D1}"/>
              </a:ext>
            </a:extLst>
          </p:cNvPr>
          <p:cNvSpPr txBox="1"/>
          <p:nvPr/>
        </p:nvSpPr>
        <p:spPr>
          <a:xfrm rot="2700000">
            <a:off x="10276565" y="8323509"/>
            <a:ext cx="320011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Focus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on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arbitrariness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40240F95-14A6-1480-3D0E-781D949EEFD0}"/>
              </a:ext>
            </a:extLst>
          </p:cNvPr>
          <p:cNvSpPr txBox="1"/>
          <p:nvPr/>
        </p:nvSpPr>
        <p:spPr>
          <a:xfrm rot="2700000">
            <a:off x="11799350" y="8090558"/>
            <a:ext cx="252636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Coercion,</a:t>
            </a:r>
            <a:r>
              <a:rPr sz="2000" spc="75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threats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E1F32880-0AF3-8B36-D02B-E043DB2D8682}"/>
              </a:ext>
            </a:extLst>
          </p:cNvPr>
          <p:cNvSpPr txBox="1"/>
          <p:nvPr/>
        </p:nvSpPr>
        <p:spPr>
          <a:xfrm rot="18900000">
            <a:off x="4389292" y="2551753"/>
            <a:ext cx="1160122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Nurture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376CB9B9-09D0-53A6-D832-B146C69A0297}"/>
              </a:ext>
            </a:extLst>
          </p:cNvPr>
          <p:cNvSpPr txBox="1"/>
          <p:nvPr/>
        </p:nvSpPr>
        <p:spPr>
          <a:xfrm rot="18900000">
            <a:off x="5698571" y="1934744"/>
            <a:ext cx="287994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Explore</a:t>
            </a:r>
            <a:r>
              <a:rPr sz="2000" spc="3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and</a:t>
            </a:r>
            <a:r>
              <a:rPr sz="2000" spc="35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respect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CF017F3-6B0E-CDFE-E2AE-645AAF8E089D}"/>
              </a:ext>
            </a:extLst>
          </p:cNvPr>
          <p:cNvSpPr txBox="1"/>
          <p:nvPr/>
        </p:nvSpPr>
        <p:spPr>
          <a:xfrm rot="18900000">
            <a:off x="7189623" y="2022721"/>
            <a:ext cx="264486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Focus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on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spc="-2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interests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B44916CE-16FD-79B8-559F-1EC10F0176C4}"/>
              </a:ext>
            </a:extLst>
          </p:cNvPr>
          <p:cNvSpPr txBox="1"/>
          <p:nvPr/>
        </p:nvSpPr>
        <p:spPr>
          <a:xfrm rot="18900000">
            <a:off x="8728306" y="2074938"/>
            <a:ext cx="2596184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Brainstorm</a:t>
            </a:r>
            <a:r>
              <a:rPr sz="2000" spc="-45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jointly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9397AE06-22F1-D50E-7320-54740CC9F099}"/>
              </a:ext>
            </a:extLst>
          </p:cNvPr>
          <p:cNvSpPr txBox="1"/>
          <p:nvPr/>
        </p:nvSpPr>
        <p:spPr>
          <a:xfrm rot="18900000">
            <a:off x="10117347" y="1932794"/>
            <a:ext cx="290325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Focus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on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legitimacy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EF07B428-D196-FEB6-E2CC-5A9EED2444C9}"/>
              </a:ext>
            </a:extLst>
          </p:cNvPr>
          <p:cNvSpPr txBox="1"/>
          <p:nvPr/>
        </p:nvSpPr>
        <p:spPr>
          <a:xfrm rot="18900000">
            <a:off x="11528880" y="1799736"/>
            <a:ext cx="325103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Decisiveness,</a:t>
            </a:r>
            <a:r>
              <a:rPr sz="2000" spc="5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firmness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F0DA75D8-0C0D-5E22-A535-4FAF89540D16}"/>
              </a:ext>
            </a:extLst>
          </p:cNvPr>
          <p:cNvSpPr txBox="1"/>
          <p:nvPr/>
        </p:nvSpPr>
        <p:spPr>
          <a:xfrm>
            <a:off x="15115894" y="2715974"/>
            <a:ext cx="239159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0" dirty="0">
                <a:solidFill>
                  <a:srgbClr val="4D8D34"/>
                </a:solidFill>
                <a:latin typeface="Myriad Pro" panose="020B0503030403020204" pitchFamily="34" charset="0"/>
                <a:cs typeface="Geneva"/>
              </a:rPr>
              <a:t>STRENGTHENS</a:t>
            </a:r>
            <a:r>
              <a:rPr spc="80" dirty="0">
                <a:solidFill>
                  <a:srgbClr val="4D8D34"/>
                </a:solidFill>
                <a:latin typeface="Myriad Pro" panose="020B0503030403020204" pitchFamily="34" charset="0"/>
                <a:cs typeface="Geneva"/>
              </a:rPr>
              <a:t> </a:t>
            </a:r>
            <a:endParaRPr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24" name="object 24">
            <a:extLst>
              <a:ext uri="{FF2B5EF4-FFF2-40B4-BE49-F238E27FC236}">
                <a16:creationId xmlns:a16="http://schemas.microsoft.com/office/drawing/2014/main" id="{1E9597E3-6ABC-C554-D156-01800BFF3528}"/>
              </a:ext>
            </a:extLst>
          </p:cNvPr>
          <p:cNvSpPr txBox="1"/>
          <p:nvPr/>
        </p:nvSpPr>
        <p:spPr>
          <a:xfrm>
            <a:off x="15089171" y="7031529"/>
            <a:ext cx="244503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65" dirty="0">
                <a:solidFill>
                  <a:srgbClr val="D73D44"/>
                </a:solidFill>
                <a:latin typeface="Myriad Pro" panose="020B0503030403020204" pitchFamily="34" charset="0"/>
                <a:cs typeface="Geneva"/>
              </a:rPr>
              <a:t>WEAKENS </a:t>
            </a:r>
            <a:endParaRPr sz="24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0D3806CB-36C5-6B4B-912B-AE60B9C5E6EC}"/>
              </a:ext>
            </a:extLst>
          </p:cNvPr>
          <p:cNvSpPr txBox="1"/>
          <p:nvPr/>
        </p:nvSpPr>
        <p:spPr>
          <a:xfrm rot="16200000">
            <a:off x="-3986386" y="4619788"/>
            <a:ext cx="10162906" cy="9233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de-DE" sz="5400" b="1" spc="100" dirty="0">
                <a:solidFill>
                  <a:schemeClr val="tx1"/>
                </a:solidFill>
                <a:latin typeface="Myriad Pro Light" panose="020B0403030403020204" pitchFamily="34" charset="0"/>
              </a:rPr>
              <a:t>NEGOTIATION PROCESS</a:t>
            </a:r>
          </a:p>
        </p:txBody>
      </p:sp>
      <p:sp>
        <p:nvSpPr>
          <p:cNvPr id="48" name="Abgerundetes Rechteck 47">
            <a:extLst>
              <a:ext uri="{FF2B5EF4-FFF2-40B4-BE49-F238E27FC236}">
                <a16:creationId xmlns:a16="http://schemas.microsoft.com/office/drawing/2014/main" id="{8B6821E4-9DE5-95E6-C619-C3653CC403EA}"/>
              </a:ext>
            </a:extLst>
          </p:cNvPr>
          <p:cNvSpPr/>
          <p:nvPr/>
        </p:nvSpPr>
        <p:spPr>
          <a:xfrm>
            <a:off x="2507807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49" name="Abgerundetes Rechteck 48">
            <a:extLst>
              <a:ext uri="{FF2B5EF4-FFF2-40B4-BE49-F238E27FC236}">
                <a16:creationId xmlns:a16="http://schemas.microsoft.com/office/drawing/2014/main" id="{BFD22174-23EC-C74F-D393-438B66C26C8D}"/>
              </a:ext>
            </a:extLst>
          </p:cNvPr>
          <p:cNvSpPr/>
          <p:nvPr/>
        </p:nvSpPr>
        <p:spPr>
          <a:xfrm>
            <a:off x="4039726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0" name="Abgerundetes Rechteck 49">
            <a:extLst>
              <a:ext uri="{FF2B5EF4-FFF2-40B4-BE49-F238E27FC236}">
                <a16:creationId xmlns:a16="http://schemas.microsoft.com/office/drawing/2014/main" id="{6195A212-B270-439F-DBD6-E229125B08B4}"/>
              </a:ext>
            </a:extLst>
          </p:cNvPr>
          <p:cNvSpPr/>
          <p:nvPr/>
        </p:nvSpPr>
        <p:spPr>
          <a:xfrm>
            <a:off x="5571644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1" name="Abgerundetes Rechteck 50">
            <a:extLst>
              <a:ext uri="{FF2B5EF4-FFF2-40B4-BE49-F238E27FC236}">
                <a16:creationId xmlns:a16="http://schemas.microsoft.com/office/drawing/2014/main" id="{615EDFE7-B2B3-FD6F-8488-5BBB3A5CB3EC}"/>
              </a:ext>
            </a:extLst>
          </p:cNvPr>
          <p:cNvSpPr/>
          <p:nvPr/>
        </p:nvSpPr>
        <p:spPr>
          <a:xfrm>
            <a:off x="7103562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2" name="Abgerundetes Rechteck 51">
            <a:extLst>
              <a:ext uri="{FF2B5EF4-FFF2-40B4-BE49-F238E27FC236}">
                <a16:creationId xmlns:a16="http://schemas.microsoft.com/office/drawing/2014/main" id="{A08015B6-3D01-1D82-D157-ADA847E7696E}"/>
              </a:ext>
            </a:extLst>
          </p:cNvPr>
          <p:cNvSpPr/>
          <p:nvPr/>
        </p:nvSpPr>
        <p:spPr>
          <a:xfrm>
            <a:off x="8599854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3" name="Abgerundetes Rechteck 52">
            <a:extLst>
              <a:ext uri="{FF2B5EF4-FFF2-40B4-BE49-F238E27FC236}">
                <a16:creationId xmlns:a16="http://schemas.microsoft.com/office/drawing/2014/main" id="{865C76E3-A982-86A1-C979-14D3D2E629E9}"/>
              </a:ext>
            </a:extLst>
          </p:cNvPr>
          <p:cNvSpPr/>
          <p:nvPr/>
        </p:nvSpPr>
        <p:spPr>
          <a:xfrm>
            <a:off x="10071208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4" name="Abgerundetes Rechteck 53">
            <a:extLst>
              <a:ext uri="{FF2B5EF4-FFF2-40B4-BE49-F238E27FC236}">
                <a16:creationId xmlns:a16="http://schemas.microsoft.com/office/drawing/2014/main" id="{159BDB5A-C700-ECA4-5381-DA4A9FE748AE}"/>
              </a:ext>
            </a:extLst>
          </p:cNvPr>
          <p:cNvSpPr/>
          <p:nvPr/>
        </p:nvSpPr>
        <p:spPr>
          <a:xfrm>
            <a:off x="11518812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08158696-8C86-3489-00A1-CC3F44F48114}"/>
              </a:ext>
            </a:extLst>
          </p:cNvPr>
          <p:cNvSpPr txBox="1"/>
          <p:nvPr/>
        </p:nvSpPr>
        <p:spPr>
          <a:xfrm>
            <a:off x="2635680" y="3817972"/>
            <a:ext cx="629531" cy="2657208"/>
          </a:xfrm>
          <a:prstGeom prst="rect">
            <a:avLst/>
          </a:prstGeom>
        </p:spPr>
        <p:txBody>
          <a:bodyPr vert="vert270" wrap="square" lIns="0" tIns="1905" rIns="0" bIns="0" rtlCol="0">
            <a:spAutoFit/>
          </a:bodyPr>
          <a:lstStyle/>
          <a:p>
            <a:pPr marL="20955" marR="5080" indent="-8890" algn="ctr">
              <a:lnSpc>
                <a:spcPct val="105000"/>
              </a:lnSpc>
              <a:spcBef>
                <a:spcPts val="15"/>
              </a:spcBef>
            </a:pPr>
            <a:r>
              <a: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Organization</a:t>
            </a:r>
            <a:r>
              <a:rPr lang="de-DE" sz="2000" spc="2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r>
              <a:rPr sz="2000" spc="-25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of</a:t>
            </a:r>
            <a:r>
              <a: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b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</a:br>
            <a:r>
              <a: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the</a:t>
            </a:r>
            <a:r>
              <a:rPr sz="2000" spc="185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negotiation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82920349-3355-6CFA-9CD2-6FBDDAB11205}"/>
              </a:ext>
            </a:extLst>
          </p:cNvPr>
          <p:cNvSpPr txBox="1"/>
          <p:nvPr/>
        </p:nvSpPr>
        <p:spPr>
          <a:xfrm>
            <a:off x="4211303" y="4070508"/>
            <a:ext cx="624145" cy="2258168"/>
          </a:xfrm>
          <a:prstGeom prst="rect">
            <a:avLst/>
          </a:prstGeom>
        </p:spPr>
        <p:txBody>
          <a:bodyPr vert="vert270" wrap="square" lIns="0" tIns="2540" rIns="0" bIns="0" rtlCol="0">
            <a:spAutoFit/>
          </a:bodyPr>
          <a:lstStyle/>
          <a:p>
            <a:pPr marL="12700" marR="5080" indent="87630" algn="ctr">
              <a:lnSpc>
                <a:spcPct val="103600"/>
              </a:lnSpc>
              <a:spcBef>
                <a:spcPts val="20"/>
              </a:spcBef>
            </a:pP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Working</a:t>
            </a:r>
            <a:r>
              <a:rPr sz="2000" spc="5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relationship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8" name="object 18">
            <a:extLst>
              <a:ext uri="{FF2B5EF4-FFF2-40B4-BE49-F238E27FC236}">
                <a16:creationId xmlns:a16="http://schemas.microsoft.com/office/drawing/2014/main" id="{B69C2770-5CCB-10A0-C357-E973FC1EC303}"/>
              </a:ext>
            </a:extLst>
          </p:cNvPr>
          <p:cNvSpPr txBox="1"/>
          <p:nvPr/>
        </p:nvSpPr>
        <p:spPr>
          <a:xfrm>
            <a:off x="5887193" y="3993676"/>
            <a:ext cx="307777" cy="2334999"/>
          </a:xfrm>
          <a:prstGeom prst="rect">
            <a:avLst/>
          </a:prstGeom>
        </p:spPr>
        <p:txBody>
          <a:bodyPr vert="vert270" wrap="square" lIns="0" tIns="38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30"/>
              </a:spcBef>
            </a:pP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Perceptions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9" name="object 19">
            <a:extLst>
              <a:ext uri="{FF2B5EF4-FFF2-40B4-BE49-F238E27FC236}">
                <a16:creationId xmlns:a16="http://schemas.microsoft.com/office/drawing/2014/main" id="{D47F988A-0746-C26C-2ABC-BCBE0B5E53CC}"/>
              </a:ext>
            </a:extLst>
          </p:cNvPr>
          <p:cNvSpPr txBox="1"/>
          <p:nvPr/>
        </p:nvSpPr>
        <p:spPr>
          <a:xfrm>
            <a:off x="7423756" y="3817972"/>
            <a:ext cx="307777" cy="2720108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Motives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66584D81-A4FD-0610-0800-9B42CD4213A9}"/>
              </a:ext>
            </a:extLst>
          </p:cNvPr>
          <p:cNvSpPr txBox="1"/>
          <p:nvPr/>
        </p:nvSpPr>
        <p:spPr>
          <a:xfrm>
            <a:off x="8909582" y="3796162"/>
            <a:ext cx="307777" cy="2741918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Creating</a:t>
            </a:r>
            <a:r>
              <a:rPr sz="2000" spc="43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value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1" name="object 21">
            <a:extLst>
              <a:ext uri="{FF2B5EF4-FFF2-40B4-BE49-F238E27FC236}">
                <a16:creationId xmlns:a16="http://schemas.microsoft.com/office/drawing/2014/main" id="{0B051C4B-EDF6-4C82-9664-005FE420A803}"/>
              </a:ext>
            </a:extLst>
          </p:cNvPr>
          <p:cNvSpPr txBox="1"/>
          <p:nvPr/>
        </p:nvSpPr>
        <p:spPr>
          <a:xfrm>
            <a:off x="10380936" y="3736904"/>
            <a:ext cx="307777" cy="2863279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Claiming</a:t>
            </a:r>
            <a:r>
              <a:rPr sz="2000" spc="434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value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2" name="object 22">
            <a:extLst>
              <a:ext uri="{FF2B5EF4-FFF2-40B4-BE49-F238E27FC236}">
                <a16:creationId xmlns:a16="http://schemas.microsoft.com/office/drawing/2014/main" id="{853323A3-19BF-156D-7FC2-E4C96F5137F7}"/>
              </a:ext>
            </a:extLst>
          </p:cNvPr>
          <p:cNvSpPr txBox="1"/>
          <p:nvPr/>
        </p:nvSpPr>
        <p:spPr>
          <a:xfrm>
            <a:off x="11828540" y="3741005"/>
            <a:ext cx="307777" cy="2859179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Unilateral</a:t>
            </a:r>
            <a:r>
              <a:rPr sz="2000" spc="15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</a:t>
            </a:r>
            <a:r>
              <a:rPr sz="2000" spc="4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moves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96" name="object 9">
            <a:extLst>
              <a:ext uri="{FF2B5EF4-FFF2-40B4-BE49-F238E27FC236}">
                <a16:creationId xmlns:a16="http://schemas.microsoft.com/office/drawing/2014/main" id="{2D847AAF-DACD-786D-AD42-16727C441E00}"/>
              </a:ext>
            </a:extLst>
          </p:cNvPr>
          <p:cNvSpPr txBox="1"/>
          <p:nvPr/>
        </p:nvSpPr>
        <p:spPr>
          <a:xfrm rot="18900000">
            <a:off x="2871916" y="2735356"/>
            <a:ext cx="70068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sz="2000" spc="-2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Plan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E3188E96-56CE-6BF4-56F4-367C23AA013C}"/>
              </a:ext>
            </a:extLst>
          </p:cNvPr>
          <p:cNvSpPr txBox="1"/>
          <p:nvPr/>
        </p:nvSpPr>
        <p:spPr>
          <a:xfrm>
            <a:off x="0" y="-1260017"/>
            <a:ext cx="1661687" cy="76943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44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FillTx/>
                <a:latin typeface="Myriad Pro" panose="020B0503030403020204" pitchFamily="34" charset="0"/>
                <a:ea typeface="Calibri"/>
                <a:cs typeface="Calibri"/>
                <a:sym typeface="Calibri"/>
              </a:rPr>
              <a:t>EN</a:t>
            </a:r>
          </a:p>
        </p:txBody>
      </p:sp>
    </p:spTree>
    <p:extLst>
      <p:ext uri="{BB962C8B-B14F-4D97-AF65-F5344CB8AC3E}">
        <p14:creationId xmlns:p14="http://schemas.microsoft.com/office/powerpoint/2010/main" val="3438007359"/>
      </p:ext>
    </p:extLst>
  </p:cSld>
  <p:clrMapOvr>
    <a:masterClrMapping/>
  </p:clrMapOvr>
  <p:transition spd="med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pieren 25">
            <a:extLst>
              <a:ext uri="{FF2B5EF4-FFF2-40B4-BE49-F238E27FC236}">
                <a16:creationId xmlns:a16="http://schemas.microsoft.com/office/drawing/2014/main" id="{68C7812A-A439-F7ED-65D5-5BF12FDE16ED}"/>
              </a:ext>
            </a:extLst>
          </p:cNvPr>
          <p:cNvGrpSpPr/>
          <p:nvPr/>
        </p:nvGrpSpPr>
        <p:grpSpPr>
          <a:xfrm>
            <a:off x="384827" y="1845589"/>
            <a:ext cx="15104065" cy="6555015"/>
            <a:chOff x="384827" y="1845589"/>
            <a:chExt cx="15104065" cy="6555015"/>
          </a:xfrm>
        </p:grpSpPr>
        <p:sp>
          <p:nvSpPr>
            <p:cNvPr id="86" name="Bogen 85">
              <a:extLst>
                <a:ext uri="{FF2B5EF4-FFF2-40B4-BE49-F238E27FC236}">
                  <a16:creationId xmlns:a16="http://schemas.microsoft.com/office/drawing/2014/main" id="{57E33B85-E58E-11A7-FB92-D46841986D78}"/>
                </a:ext>
              </a:extLst>
            </p:cNvPr>
            <p:cNvSpPr/>
            <p:nvPr/>
          </p:nvSpPr>
          <p:spPr>
            <a:xfrm flipV="1">
              <a:off x="384827" y="1845589"/>
              <a:ext cx="14884616" cy="3208371"/>
            </a:xfrm>
            <a:prstGeom prst="arc">
              <a:avLst>
                <a:gd name="adj1" fmla="val 16200000"/>
                <a:gd name="adj2" fmla="val 10956"/>
              </a:avLst>
            </a:prstGeom>
            <a:noFill/>
            <a:ln w="38100" cap="flat">
              <a:solidFill>
                <a:srgbClr val="82BE53"/>
              </a:solidFill>
              <a:prstDash val="dash"/>
              <a:miter lim="800000"/>
              <a:tailEnd type="none" w="lg" len="lg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 panose="020B0503030403020204" pitchFamily="34" charset="0"/>
              </a:endParaRPr>
            </a:p>
          </p:txBody>
        </p:sp>
        <p:sp>
          <p:nvSpPr>
            <p:cNvPr id="25" name="object 27">
              <a:extLst>
                <a:ext uri="{FF2B5EF4-FFF2-40B4-BE49-F238E27FC236}">
                  <a16:creationId xmlns:a16="http://schemas.microsoft.com/office/drawing/2014/main" id="{629CAD1B-19BC-1A41-9508-32C15ABFC1A0}"/>
                </a:ext>
              </a:extLst>
            </p:cNvPr>
            <p:cNvSpPr/>
            <p:nvPr/>
          </p:nvSpPr>
          <p:spPr>
            <a:xfrm rot="21340126">
              <a:off x="15049415" y="6550666"/>
              <a:ext cx="351728" cy="488155"/>
            </a:xfrm>
            <a:custGeom>
              <a:avLst/>
              <a:gdLst/>
              <a:ahLst/>
              <a:cxnLst/>
              <a:rect l="l" t="t" r="r" b="b"/>
              <a:pathLst>
                <a:path w="104775" h="145414">
                  <a:moveTo>
                    <a:pt x="101142" y="0"/>
                  </a:moveTo>
                  <a:lnTo>
                    <a:pt x="0" y="51968"/>
                  </a:lnTo>
                  <a:lnTo>
                    <a:pt x="104724" y="145186"/>
                  </a:lnTo>
                  <a:lnTo>
                    <a:pt x="10114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77" name="Bogen 76">
              <a:extLst>
                <a:ext uri="{FF2B5EF4-FFF2-40B4-BE49-F238E27FC236}">
                  <a16:creationId xmlns:a16="http://schemas.microsoft.com/office/drawing/2014/main" id="{9E0E4B04-9451-72A0-F59E-BFDF1C2CE516}"/>
                </a:ext>
              </a:extLst>
            </p:cNvPr>
            <p:cNvSpPr/>
            <p:nvPr/>
          </p:nvSpPr>
          <p:spPr>
            <a:xfrm>
              <a:off x="384827" y="5234556"/>
              <a:ext cx="14884616" cy="3166048"/>
            </a:xfrm>
            <a:prstGeom prst="arc">
              <a:avLst>
                <a:gd name="adj1" fmla="val 16200000"/>
                <a:gd name="adj2" fmla="val 10956"/>
              </a:avLst>
            </a:prstGeom>
            <a:noFill/>
            <a:ln w="38100" cap="flat">
              <a:solidFill>
                <a:srgbClr val="FF0000"/>
              </a:solidFill>
              <a:prstDash val="dash"/>
              <a:miter lim="800000"/>
              <a:tailEnd type="none" w="lg" len="lg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91439" tIns="45719" rIns="91439" bIns="45719" numCol="1" spcCol="38100" rtlCol="0" anchor="t">
              <a:noAutofit/>
            </a:bodyPr>
            <a:lstStyle/>
            <a:p>
              <a: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18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Myriad Pro" panose="020B0503030403020204" pitchFamily="34" charset="0"/>
              </a:endParaRPr>
            </a:p>
          </p:txBody>
        </p:sp>
        <p:cxnSp>
          <p:nvCxnSpPr>
            <p:cNvPr id="82" name="Gerade Verbindung 81">
              <a:extLst>
                <a:ext uri="{FF2B5EF4-FFF2-40B4-BE49-F238E27FC236}">
                  <a16:creationId xmlns:a16="http://schemas.microsoft.com/office/drawing/2014/main" id="{64D93B07-7558-9C2E-C9C8-694CD9E468B0}"/>
                </a:ext>
              </a:extLst>
            </p:cNvPr>
            <p:cNvCxnSpPr>
              <a:cxnSpLocks/>
            </p:cNvCxnSpPr>
            <p:nvPr/>
          </p:nvCxnSpPr>
          <p:spPr>
            <a:xfrm>
              <a:off x="2635680" y="5232473"/>
              <a:ext cx="4931499" cy="0"/>
            </a:xfrm>
            <a:prstGeom prst="line">
              <a:avLst/>
            </a:prstGeom>
            <a:noFill/>
            <a:ln w="38100" cap="flat">
              <a:solidFill>
                <a:srgbClr val="FF0000"/>
              </a:solidFill>
              <a:prstDash val="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85" name="Gerade Verbindung 84">
              <a:extLst>
                <a:ext uri="{FF2B5EF4-FFF2-40B4-BE49-F238E27FC236}">
                  <a16:creationId xmlns:a16="http://schemas.microsoft.com/office/drawing/2014/main" id="{EFF4F850-1DA8-0230-68BB-7F1C06B27ABA}"/>
                </a:ext>
              </a:extLst>
            </p:cNvPr>
            <p:cNvCxnSpPr>
              <a:cxnSpLocks/>
            </p:cNvCxnSpPr>
            <p:nvPr/>
          </p:nvCxnSpPr>
          <p:spPr>
            <a:xfrm>
              <a:off x="2635680" y="5075220"/>
              <a:ext cx="4931499" cy="0"/>
            </a:xfrm>
            <a:prstGeom prst="line">
              <a:avLst/>
            </a:prstGeom>
            <a:noFill/>
            <a:ln w="38100" cap="flat">
              <a:solidFill>
                <a:srgbClr val="82BE53"/>
              </a:solidFill>
              <a:prstDash val="dash"/>
              <a:miter lim="8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97" name="object 27">
              <a:extLst>
                <a:ext uri="{FF2B5EF4-FFF2-40B4-BE49-F238E27FC236}">
                  <a16:creationId xmlns:a16="http://schemas.microsoft.com/office/drawing/2014/main" id="{BB4400BB-E2E7-BF3D-8054-6829D2A7E067}"/>
                </a:ext>
              </a:extLst>
            </p:cNvPr>
            <p:cNvSpPr/>
            <p:nvPr/>
          </p:nvSpPr>
          <p:spPr>
            <a:xfrm rot="13119010">
              <a:off x="15137164" y="3210156"/>
              <a:ext cx="351728" cy="488155"/>
            </a:xfrm>
            <a:custGeom>
              <a:avLst/>
              <a:gdLst/>
              <a:ahLst/>
              <a:cxnLst/>
              <a:rect l="l" t="t" r="r" b="b"/>
              <a:pathLst>
                <a:path w="104775" h="145414">
                  <a:moveTo>
                    <a:pt x="101142" y="0"/>
                  </a:moveTo>
                  <a:lnTo>
                    <a:pt x="0" y="51968"/>
                  </a:lnTo>
                  <a:lnTo>
                    <a:pt x="104724" y="145186"/>
                  </a:lnTo>
                  <a:lnTo>
                    <a:pt x="101142" y="0"/>
                  </a:lnTo>
                  <a:close/>
                </a:path>
              </a:pathLst>
            </a:custGeom>
            <a:solidFill>
              <a:srgbClr val="82BE53"/>
            </a:solidFill>
          </p:spPr>
          <p:txBody>
            <a:bodyPr wrap="square" lIns="0" tIns="0" rIns="0" bIns="0" rtlCol="0"/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</p:grpSp>
      <p:sp>
        <p:nvSpPr>
          <p:cNvPr id="90" name="Abgerundetes Rechteck 89">
            <a:extLst>
              <a:ext uri="{FF2B5EF4-FFF2-40B4-BE49-F238E27FC236}">
                <a16:creationId xmlns:a16="http://schemas.microsoft.com/office/drawing/2014/main" id="{6F40C274-2E84-B8BD-4547-73BC5B9198A4}"/>
              </a:ext>
            </a:extLst>
          </p:cNvPr>
          <p:cNvSpPr/>
          <p:nvPr/>
        </p:nvSpPr>
        <p:spPr>
          <a:xfrm rot="-18900000">
            <a:off x="5243987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1" name="Abgerundetes Rechteck 90">
            <a:extLst>
              <a:ext uri="{FF2B5EF4-FFF2-40B4-BE49-F238E27FC236}">
                <a16:creationId xmlns:a16="http://schemas.microsoft.com/office/drawing/2014/main" id="{5136C329-BABD-7003-D704-C162E78D601F}"/>
              </a:ext>
            </a:extLst>
          </p:cNvPr>
          <p:cNvSpPr/>
          <p:nvPr/>
        </p:nvSpPr>
        <p:spPr>
          <a:xfrm rot="-18900000">
            <a:off x="6801854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2" name="Abgerundetes Rechteck 91">
            <a:extLst>
              <a:ext uri="{FF2B5EF4-FFF2-40B4-BE49-F238E27FC236}">
                <a16:creationId xmlns:a16="http://schemas.microsoft.com/office/drawing/2014/main" id="{9A8CA79F-1D3E-9809-CE4E-F298F5E49DEE}"/>
              </a:ext>
            </a:extLst>
          </p:cNvPr>
          <p:cNvSpPr/>
          <p:nvPr/>
        </p:nvSpPr>
        <p:spPr>
          <a:xfrm rot="-18900000">
            <a:off x="8291987" y="473625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3" name="Abgerundetes Rechteck 92">
            <a:extLst>
              <a:ext uri="{FF2B5EF4-FFF2-40B4-BE49-F238E27FC236}">
                <a16:creationId xmlns:a16="http://schemas.microsoft.com/office/drawing/2014/main" id="{F075F4FE-BF71-6356-8FDF-13B7A56DE936}"/>
              </a:ext>
            </a:extLst>
          </p:cNvPr>
          <p:cNvSpPr/>
          <p:nvPr/>
        </p:nvSpPr>
        <p:spPr>
          <a:xfrm rot="-18900000">
            <a:off x="9804699" y="473625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4" name="Abgerundetes Rechteck 93">
            <a:extLst>
              <a:ext uri="{FF2B5EF4-FFF2-40B4-BE49-F238E27FC236}">
                <a16:creationId xmlns:a16="http://schemas.microsoft.com/office/drawing/2014/main" id="{EE612B43-3E07-1C29-048E-21A7020AF7FD}"/>
              </a:ext>
            </a:extLst>
          </p:cNvPr>
          <p:cNvSpPr/>
          <p:nvPr/>
        </p:nvSpPr>
        <p:spPr>
          <a:xfrm rot="-18900000">
            <a:off x="11227100" y="47362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95" name="Abgerundetes Rechteck 94">
            <a:extLst>
              <a:ext uri="{FF2B5EF4-FFF2-40B4-BE49-F238E27FC236}">
                <a16:creationId xmlns:a16="http://schemas.microsoft.com/office/drawing/2014/main" id="{C00CAED2-F5DC-E037-462A-469E9A772F97}"/>
              </a:ext>
            </a:extLst>
          </p:cNvPr>
          <p:cNvSpPr/>
          <p:nvPr/>
        </p:nvSpPr>
        <p:spPr>
          <a:xfrm rot="-18900000">
            <a:off x="12672078" y="47362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89" name="Abgerundetes Rechteck 88">
            <a:extLst>
              <a:ext uri="{FF2B5EF4-FFF2-40B4-BE49-F238E27FC236}">
                <a16:creationId xmlns:a16="http://schemas.microsoft.com/office/drawing/2014/main" id="{BDEFCC1C-9BBD-3341-0043-78DA889F1061}"/>
              </a:ext>
            </a:extLst>
          </p:cNvPr>
          <p:cNvSpPr/>
          <p:nvPr/>
        </p:nvSpPr>
        <p:spPr>
          <a:xfrm rot="-18900000">
            <a:off x="3652254" y="473626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0" name="Abgerundetes Rechteck 59">
            <a:extLst>
              <a:ext uri="{FF2B5EF4-FFF2-40B4-BE49-F238E27FC236}">
                <a16:creationId xmlns:a16="http://schemas.microsoft.com/office/drawing/2014/main" id="{153D4A03-43AD-E68F-A647-8CBF8520B964}"/>
              </a:ext>
            </a:extLst>
          </p:cNvPr>
          <p:cNvSpPr/>
          <p:nvPr/>
        </p:nvSpPr>
        <p:spPr>
          <a:xfrm rot="18914458">
            <a:off x="3652474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1" name="Abgerundetes Rechteck 60">
            <a:extLst>
              <a:ext uri="{FF2B5EF4-FFF2-40B4-BE49-F238E27FC236}">
                <a16:creationId xmlns:a16="http://schemas.microsoft.com/office/drawing/2014/main" id="{A06956A7-B7E5-06AE-AF4A-40FBBD1C4866}"/>
              </a:ext>
            </a:extLst>
          </p:cNvPr>
          <p:cNvSpPr/>
          <p:nvPr/>
        </p:nvSpPr>
        <p:spPr>
          <a:xfrm rot="18914458">
            <a:off x="5230902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2" name="Abgerundetes Rechteck 61">
            <a:extLst>
              <a:ext uri="{FF2B5EF4-FFF2-40B4-BE49-F238E27FC236}">
                <a16:creationId xmlns:a16="http://schemas.microsoft.com/office/drawing/2014/main" id="{F4AC19EC-1B8E-199B-C6F3-EDE1C45BEFC4}"/>
              </a:ext>
            </a:extLst>
          </p:cNvPr>
          <p:cNvSpPr/>
          <p:nvPr/>
        </p:nvSpPr>
        <p:spPr>
          <a:xfrm rot="18914458">
            <a:off x="6765788" y="6586263"/>
            <a:ext cx="611054" cy="3337630"/>
          </a:xfrm>
          <a:prstGeom prst="roundRect">
            <a:avLst>
              <a:gd name="adj" fmla="val 49987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3" name="Abgerundetes Rechteck 62">
            <a:extLst>
              <a:ext uri="{FF2B5EF4-FFF2-40B4-BE49-F238E27FC236}">
                <a16:creationId xmlns:a16="http://schemas.microsoft.com/office/drawing/2014/main" id="{22118EE4-8BB4-5220-88C5-3B3E22B679EF}"/>
              </a:ext>
            </a:extLst>
          </p:cNvPr>
          <p:cNvSpPr/>
          <p:nvPr/>
        </p:nvSpPr>
        <p:spPr>
          <a:xfrm rot="18914458">
            <a:off x="8300674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4" name="Abgerundetes Rechteck 63">
            <a:extLst>
              <a:ext uri="{FF2B5EF4-FFF2-40B4-BE49-F238E27FC236}">
                <a16:creationId xmlns:a16="http://schemas.microsoft.com/office/drawing/2014/main" id="{9C1AE7AC-8602-EC27-9F18-A8B170037451}"/>
              </a:ext>
            </a:extLst>
          </p:cNvPr>
          <p:cNvSpPr/>
          <p:nvPr/>
        </p:nvSpPr>
        <p:spPr>
          <a:xfrm rot="18914458">
            <a:off x="9835560" y="6586263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5" name="Abgerundetes Rechteck 64">
            <a:extLst>
              <a:ext uri="{FF2B5EF4-FFF2-40B4-BE49-F238E27FC236}">
                <a16:creationId xmlns:a16="http://schemas.microsoft.com/office/drawing/2014/main" id="{A309ACE8-E635-193C-E222-3B5FE4BA9C24}"/>
              </a:ext>
            </a:extLst>
          </p:cNvPr>
          <p:cNvSpPr/>
          <p:nvPr/>
        </p:nvSpPr>
        <p:spPr>
          <a:xfrm rot="18914458">
            <a:off x="11337789" y="658626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66" name="Abgerundetes Rechteck 65">
            <a:extLst>
              <a:ext uri="{FF2B5EF4-FFF2-40B4-BE49-F238E27FC236}">
                <a16:creationId xmlns:a16="http://schemas.microsoft.com/office/drawing/2014/main" id="{92A8C994-18F9-2534-4E36-5143AAFDD9E1}"/>
              </a:ext>
            </a:extLst>
          </p:cNvPr>
          <p:cNvSpPr/>
          <p:nvPr/>
        </p:nvSpPr>
        <p:spPr>
          <a:xfrm rot="18914458">
            <a:off x="12752931" y="6586264"/>
            <a:ext cx="611054" cy="3337630"/>
          </a:xfrm>
          <a:prstGeom prst="roundRect">
            <a:avLst>
              <a:gd name="adj" fmla="val 50000"/>
            </a:avLst>
          </a:prstGeom>
          <a:solidFill>
            <a:schemeClr val="bg2">
              <a:alpha val="50191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4A6DB051-C237-0FE2-208D-05BFB62BDB0F}"/>
              </a:ext>
            </a:extLst>
          </p:cNvPr>
          <p:cNvSpPr txBox="1"/>
          <p:nvPr/>
        </p:nvSpPr>
        <p:spPr>
          <a:xfrm rot="2700000">
            <a:off x="2828131" y="7691702"/>
            <a:ext cx="145179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Improviser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11B2713-54F1-2399-88B9-31A67A5F076E}"/>
              </a:ext>
            </a:extLst>
          </p:cNvPr>
          <p:cNvSpPr txBox="1"/>
          <p:nvPr/>
        </p:nvSpPr>
        <p:spPr>
          <a:xfrm rot="2700000">
            <a:off x="4221049" y="8268359"/>
            <a:ext cx="3017724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Ignorer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,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ou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exploiter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F31AA934-33AB-A37D-094E-B4D8609B631D}"/>
              </a:ext>
            </a:extLst>
          </p:cNvPr>
          <p:cNvSpPr txBox="1"/>
          <p:nvPr/>
        </p:nvSpPr>
        <p:spPr>
          <a:xfrm rot="2700000">
            <a:off x="7334386" y="8162791"/>
            <a:ext cx="271684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Prendre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position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0C6F2587-D476-22D2-4FF4-53851166AB60}"/>
              </a:ext>
            </a:extLst>
          </p:cNvPr>
          <p:cNvSpPr txBox="1"/>
          <p:nvPr/>
        </p:nvSpPr>
        <p:spPr>
          <a:xfrm rot="2700000">
            <a:off x="6043914" y="7503584"/>
            <a:ext cx="90442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2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Juger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A96B3CB8-7435-7356-D9C2-D95B1EC88728}"/>
              </a:ext>
            </a:extLst>
          </p:cNvPr>
          <p:cNvSpPr txBox="1"/>
          <p:nvPr/>
        </p:nvSpPr>
        <p:spPr>
          <a:xfrm rot="2700000">
            <a:off x="8813724" y="8127117"/>
            <a:ext cx="267750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"</a:t>
            </a:r>
            <a:r>
              <a:rPr lang="de-DE" sz="2000" spc="-1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Vendre</a:t>
            </a:r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"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AEAC3800-3C71-8F3F-B357-2B9A01CA81D1}"/>
              </a:ext>
            </a:extLst>
          </p:cNvPr>
          <p:cNvSpPr txBox="1"/>
          <p:nvPr/>
        </p:nvSpPr>
        <p:spPr>
          <a:xfrm rot="2700000">
            <a:off x="10276565" y="8323509"/>
            <a:ext cx="320011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Prétendre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arbitrairement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40240F95-14A6-1480-3D0E-781D949EEFD0}"/>
              </a:ext>
            </a:extLst>
          </p:cNvPr>
          <p:cNvSpPr txBox="1"/>
          <p:nvPr/>
        </p:nvSpPr>
        <p:spPr>
          <a:xfrm rot="2700000">
            <a:off x="11799350" y="8090558"/>
            <a:ext cx="252636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Pression,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ea typeface="+mn-ea"/>
                <a:cs typeface="Geneva"/>
              </a:rPr>
              <a:t>coercition</a:t>
            </a:r>
            <a:endParaRPr sz="2000" dirty="0">
              <a:latin typeface="Myriad Pro" panose="020B0503030403020204" pitchFamily="34" charset="0"/>
              <a:ea typeface="+mn-ea"/>
              <a:cs typeface="Geneva"/>
            </a:endParaRP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E1F32880-0AF3-8B36-D02B-E043DB2D8682}"/>
              </a:ext>
            </a:extLst>
          </p:cNvPr>
          <p:cNvSpPr txBox="1"/>
          <p:nvPr/>
        </p:nvSpPr>
        <p:spPr>
          <a:xfrm rot="18900000">
            <a:off x="4201323" y="2097959"/>
            <a:ext cx="244364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1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Cultiver</a:t>
            </a:r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lang="de-DE" sz="2000" spc="-1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avec</a:t>
            </a:r>
            <a:r>
              <a:rPr lang="de-DE" sz="2000" spc="-1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lang="de-DE" sz="2000" spc="-1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soin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376CB9B9-09D0-53A6-D832-B146C69A0297}"/>
              </a:ext>
            </a:extLst>
          </p:cNvPr>
          <p:cNvSpPr txBox="1"/>
          <p:nvPr/>
        </p:nvSpPr>
        <p:spPr>
          <a:xfrm rot="18900000">
            <a:off x="5698571" y="1934744"/>
            <a:ext cx="287994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Explorer,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respecter</a:t>
            </a:r>
            <a:endParaRPr lang="de-DE"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CF017F3-6B0E-CDFE-E2AE-645AAF8E089D}"/>
              </a:ext>
            </a:extLst>
          </p:cNvPr>
          <p:cNvSpPr txBox="1"/>
          <p:nvPr/>
        </p:nvSpPr>
        <p:spPr>
          <a:xfrm rot="18900000">
            <a:off x="7189623" y="2022721"/>
            <a:ext cx="264486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Satisfaire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les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intérêts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B44916CE-16FD-79B8-559F-1EC10F0176C4}"/>
              </a:ext>
            </a:extLst>
          </p:cNvPr>
          <p:cNvSpPr txBox="1"/>
          <p:nvPr/>
        </p:nvSpPr>
        <p:spPr>
          <a:xfrm rot="18900000">
            <a:off x="8642291" y="1867282"/>
            <a:ext cx="318352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Développer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conjointement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9397AE06-22F1-D50E-7320-54740CC9F099}"/>
              </a:ext>
            </a:extLst>
          </p:cNvPr>
          <p:cNvSpPr txBox="1"/>
          <p:nvPr/>
        </p:nvSpPr>
        <p:spPr>
          <a:xfrm rot="18900000">
            <a:off x="10117347" y="1932794"/>
            <a:ext cx="2903257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Rechercher</a:t>
            </a:r>
            <a:r>
              <a:rPr lang="de-DE" sz="2000" dirty="0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 la </a:t>
            </a:r>
            <a:r>
              <a:rPr lang="de-DE" sz="200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légitimité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EF07B428-D196-FEB6-E2CC-5A9EED2444C9}"/>
              </a:ext>
            </a:extLst>
          </p:cNvPr>
          <p:cNvSpPr txBox="1"/>
          <p:nvPr/>
        </p:nvSpPr>
        <p:spPr>
          <a:xfrm rot="18900000">
            <a:off x="11539390" y="1799736"/>
            <a:ext cx="325103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dirty="0" err="1">
                <a:effectLst/>
                <a:latin typeface="Myriad Pro" panose="020B0503030403020204" pitchFamily="34" charset="0"/>
              </a:rPr>
              <a:t>Détermination</a:t>
            </a:r>
            <a:r>
              <a:rPr lang="de-DE" sz="2000" dirty="0">
                <a:effectLst/>
                <a:latin typeface="Myriad Pro" panose="020B0503030403020204" pitchFamily="34" charset="0"/>
              </a:rPr>
              <a:t>, </a:t>
            </a:r>
            <a:r>
              <a:rPr lang="de-DE" sz="2000" dirty="0" err="1">
                <a:effectLst/>
                <a:latin typeface="Myriad Pro" panose="020B0503030403020204" pitchFamily="34" charset="0"/>
              </a:rPr>
              <a:t>fermeté</a:t>
            </a:r>
            <a:endParaRPr lang="de-DE" sz="2000" dirty="0">
              <a:effectLst/>
              <a:latin typeface="Myriad Pro" panose="020B0503030403020204" pitchFamily="34" charset="0"/>
            </a:endParaRPr>
          </a:p>
        </p:txBody>
      </p:sp>
      <p:sp>
        <p:nvSpPr>
          <p:cNvPr id="23" name="object 23">
            <a:extLst>
              <a:ext uri="{FF2B5EF4-FFF2-40B4-BE49-F238E27FC236}">
                <a16:creationId xmlns:a16="http://schemas.microsoft.com/office/drawing/2014/main" id="{F0DA75D8-0C0D-5E22-A535-4FAF89540D16}"/>
              </a:ext>
            </a:extLst>
          </p:cNvPr>
          <p:cNvSpPr txBox="1"/>
          <p:nvPr/>
        </p:nvSpPr>
        <p:spPr>
          <a:xfrm>
            <a:off x="15115894" y="2715974"/>
            <a:ext cx="2391592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de-DE" sz="2400" spc="80" dirty="0" err="1">
                <a:solidFill>
                  <a:srgbClr val="4D8D34"/>
                </a:solidFill>
                <a:latin typeface="Myriad Pro" panose="020B0503030403020204" pitchFamily="34" charset="0"/>
                <a:cs typeface="Geneva"/>
              </a:rPr>
              <a:t>Renforce</a:t>
            </a:r>
            <a:r>
              <a:rPr spc="80" dirty="0">
                <a:solidFill>
                  <a:srgbClr val="4D8D34"/>
                </a:solidFill>
                <a:latin typeface="Myriad Pro" panose="020B0503030403020204" pitchFamily="34" charset="0"/>
                <a:cs typeface="Geneva"/>
              </a:rPr>
              <a:t> </a:t>
            </a:r>
            <a:endParaRPr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24" name="object 24">
            <a:extLst>
              <a:ext uri="{FF2B5EF4-FFF2-40B4-BE49-F238E27FC236}">
                <a16:creationId xmlns:a16="http://schemas.microsoft.com/office/drawing/2014/main" id="{1E9597E3-6ABC-C554-D156-01800BFF3528}"/>
              </a:ext>
            </a:extLst>
          </p:cNvPr>
          <p:cNvSpPr txBox="1"/>
          <p:nvPr/>
        </p:nvSpPr>
        <p:spPr>
          <a:xfrm>
            <a:off x="15089171" y="7031529"/>
            <a:ext cx="244503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de-DE" sz="2400" spc="65" dirty="0" err="1">
                <a:solidFill>
                  <a:srgbClr val="D73D44"/>
                </a:solidFill>
                <a:latin typeface="Myriad Pro" panose="020B0503030403020204" pitchFamily="34" charset="0"/>
                <a:cs typeface="Geneva"/>
              </a:rPr>
              <a:t>Affaiblit</a:t>
            </a:r>
            <a:r>
              <a:rPr sz="2400" spc="65" dirty="0">
                <a:solidFill>
                  <a:srgbClr val="D73D44"/>
                </a:solidFill>
                <a:latin typeface="Myriad Pro" panose="020B0503030403020204" pitchFamily="34" charset="0"/>
                <a:cs typeface="Geneva"/>
              </a:rPr>
              <a:t> </a:t>
            </a:r>
            <a:endParaRPr sz="24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0D3806CB-36C5-6B4B-912B-AE60B9C5E6EC}"/>
              </a:ext>
            </a:extLst>
          </p:cNvPr>
          <p:cNvSpPr txBox="1"/>
          <p:nvPr/>
        </p:nvSpPr>
        <p:spPr>
          <a:xfrm rot="16200000">
            <a:off x="-4048433" y="4712613"/>
            <a:ext cx="10287000" cy="86177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de-DE" sz="5000" b="1" spc="100" dirty="0">
                <a:solidFill>
                  <a:schemeClr val="tx1"/>
                </a:solidFill>
                <a:latin typeface="Myriad Pro Light" panose="020B0403030403020204" pitchFamily="34" charset="0"/>
              </a:rPr>
              <a:t>PROCESSUS DE LA NÉGOTIATION</a:t>
            </a:r>
          </a:p>
        </p:txBody>
      </p:sp>
      <p:sp>
        <p:nvSpPr>
          <p:cNvPr id="48" name="Abgerundetes Rechteck 47">
            <a:extLst>
              <a:ext uri="{FF2B5EF4-FFF2-40B4-BE49-F238E27FC236}">
                <a16:creationId xmlns:a16="http://schemas.microsoft.com/office/drawing/2014/main" id="{8B6821E4-9DE5-95E6-C619-C3653CC403EA}"/>
              </a:ext>
            </a:extLst>
          </p:cNvPr>
          <p:cNvSpPr/>
          <p:nvPr/>
        </p:nvSpPr>
        <p:spPr>
          <a:xfrm>
            <a:off x="2507807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49" name="Abgerundetes Rechteck 48">
            <a:extLst>
              <a:ext uri="{FF2B5EF4-FFF2-40B4-BE49-F238E27FC236}">
                <a16:creationId xmlns:a16="http://schemas.microsoft.com/office/drawing/2014/main" id="{BFD22174-23EC-C74F-D393-438B66C26C8D}"/>
              </a:ext>
            </a:extLst>
          </p:cNvPr>
          <p:cNvSpPr/>
          <p:nvPr/>
        </p:nvSpPr>
        <p:spPr>
          <a:xfrm>
            <a:off x="4039726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0" name="Abgerundetes Rechteck 49">
            <a:extLst>
              <a:ext uri="{FF2B5EF4-FFF2-40B4-BE49-F238E27FC236}">
                <a16:creationId xmlns:a16="http://schemas.microsoft.com/office/drawing/2014/main" id="{6195A212-B270-439F-DBD6-E229125B08B4}"/>
              </a:ext>
            </a:extLst>
          </p:cNvPr>
          <p:cNvSpPr/>
          <p:nvPr/>
        </p:nvSpPr>
        <p:spPr>
          <a:xfrm>
            <a:off x="5571644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1" name="Abgerundetes Rechteck 50">
            <a:extLst>
              <a:ext uri="{FF2B5EF4-FFF2-40B4-BE49-F238E27FC236}">
                <a16:creationId xmlns:a16="http://schemas.microsoft.com/office/drawing/2014/main" id="{615EDFE7-B2B3-FD6F-8488-5BBB3A5CB3EC}"/>
              </a:ext>
            </a:extLst>
          </p:cNvPr>
          <p:cNvSpPr/>
          <p:nvPr/>
        </p:nvSpPr>
        <p:spPr>
          <a:xfrm>
            <a:off x="7103562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2" name="Abgerundetes Rechteck 51">
            <a:extLst>
              <a:ext uri="{FF2B5EF4-FFF2-40B4-BE49-F238E27FC236}">
                <a16:creationId xmlns:a16="http://schemas.microsoft.com/office/drawing/2014/main" id="{A08015B6-3D01-1D82-D157-ADA847E7696E}"/>
              </a:ext>
            </a:extLst>
          </p:cNvPr>
          <p:cNvSpPr/>
          <p:nvPr/>
        </p:nvSpPr>
        <p:spPr>
          <a:xfrm>
            <a:off x="8599854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3" name="Abgerundetes Rechteck 52">
            <a:extLst>
              <a:ext uri="{FF2B5EF4-FFF2-40B4-BE49-F238E27FC236}">
                <a16:creationId xmlns:a16="http://schemas.microsoft.com/office/drawing/2014/main" id="{865C76E3-A982-86A1-C979-14D3D2E629E9}"/>
              </a:ext>
            </a:extLst>
          </p:cNvPr>
          <p:cNvSpPr/>
          <p:nvPr/>
        </p:nvSpPr>
        <p:spPr>
          <a:xfrm>
            <a:off x="10071208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54" name="Abgerundetes Rechteck 53">
            <a:extLst>
              <a:ext uri="{FF2B5EF4-FFF2-40B4-BE49-F238E27FC236}">
                <a16:creationId xmlns:a16="http://schemas.microsoft.com/office/drawing/2014/main" id="{159BDB5A-C700-ECA4-5381-DA4A9FE748AE}"/>
              </a:ext>
            </a:extLst>
          </p:cNvPr>
          <p:cNvSpPr/>
          <p:nvPr/>
        </p:nvSpPr>
        <p:spPr>
          <a:xfrm>
            <a:off x="11518812" y="3736905"/>
            <a:ext cx="927234" cy="2863279"/>
          </a:xfrm>
          <a:prstGeom prst="roundRect">
            <a:avLst>
              <a:gd name="adj" fmla="val 0"/>
            </a:avLst>
          </a:prstGeom>
          <a:solidFill>
            <a:srgbClr val="0069A5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08158696-8C86-3489-00A1-CC3F44F48114}"/>
              </a:ext>
            </a:extLst>
          </p:cNvPr>
          <p:cNvSpPr txBox="1"/>
          <p:nvPr/>
        </p:nvSpPr>
        <p:spPr>
          <a:xfrm>
            <a:off x="2635680" y="3817972"/>
            <a:ext cx="629531" cy="2657208"/>
          </a:xfrm>
          <a:prstGeom prst="rect">
            <a:avLst/>
          </a:prstGeom>
        </p:spPr>
        <p:txBody>
          <a:bodyPr vert="vert270" wrap="square" lIns="0" tIns="1905" rIns="0" bIns="0" rtlCol="0">
            <a:spAutoFit/>
          </a:bodyPr>
          <a:lstStyle/>
          <a:p>
            <a:pPr marL="20955" marR="5080" indent="-8890" algn="ctr">
              <a:lnSpc>
                <a:spcPct val="105000"/>
              </a:lnSpc>
              <a:spcBef>
                <a:spcPts val="15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Organisation de</a:t>
            </a:r>
          </a:p>
          <a:p>
            <a:pPr marL="20955" marR="5080" indent="-8890" algn="ctr">
              <a:lnSpc>
                <a:spcPct val="105000"/>
              </a:lnSpc>
              <a:spcBef>
                <a:spcPts val="15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la </a:t>
            </a:r>
            <a:r>
              <a:rPr lang="de-DE" sz="200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négociation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82920349-3355-6CFA-9CD2-6FBDDAB11205}"/>
              </a:ext>
            </a:extLst>
          </p:cNvPr>
          <p:cNvSpPr txBox="1"/>
          <p:nvPr/>
        </p:nvSpPr>
        <p:spPr>
          <a:xfrm>
            <a:off x="4185409" y="4070508"/>
            <a:ext cx="624145" cy="2258168"/>
          </a:xfrm>
          <a:prstGeom prst="rect">
            <a:avLst/>
          </a:prstGeom>
        </p:spPr>
        <p:txBody>
          <a:bodyPr vert="vert270" wrap="square" lIns="0" tIns="2540" rIns="0" bIns="0" rtlCol="0" anchor="ctr" anchorCtr="1">
            <a:spAutoFit/>
          </a:bodyPr>
          <a:lstStyle/>
          <a:p>
            <a:pPr marL="12700" marR="5080" indent="87630" algn="ctr">
              <a:lnSpc>
                <a:spcPct val="103600"/>
              </a:lnSpc>
              <a:spcBef>
                <a:spcPts val="20"/>
              </a:spcBef>
            </a:pPr>
            <a:r>
              <a:rPr lang="de-DE" sz="2000" spc="-1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Relation de</a:t>
            </a:r>
          </a:p>
          <a:p>
            <a:pPr marL="12700" marR="5080" indent="87630" algn="ctr">
              <a:lnSpc>
                <a:spcPct val="103600"/>
              </a:lnSpc>
              <a:spcBef>
                <a:spcPts val="20"/>
              </a:spcBef>
            </a:pPr>
            <a:r>
              <a:rPr lang="de-DE" sz="2000" spc="-1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travail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8" name="object 18">
            <a:extLst>
              <a:ext uri="{FF2B5EF4-FFF2-40B4-BE49-F238E27FC236}">
                <a16:creationId xmlns:a16="http://schemas.microsoft.com/office/drawing/2014/main" id="{B69C2770-5CCB-10A0-C357-E973FC1EC303}"/>
              </a:ext>
            </a:extLst>
          </p:cNvPr>
          <p:cNvSpPr txBox="1"/>
          <p:nvPr/>
        </p:nvSpPr>
        <p:spPr>
          <a:xfrm>
            <a:off x="5887193" y="3993676"/>
            <a:ext cx="307777" cy="2334999"/>
          </a:xfrm>
          <a:prstGeom prst="rect">
            <a:avLst/>
          </a:prstGeom>
        </p:spPr>
        <p:txBody>
          <a:bodyPr vert="vert270" wrap="square" lIns="0" tIns="38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30"/>
              </a:spcBef>
            </a:pPr>
            <a:r>
              <a:rPr lang="de-DE" sz="2000" spc="-1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Perceptions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19" name="object 19">
            <a:extLst>
              <a:ext uri="{FF2B5EF4-FFF2-40B4-BE49-F238E27FC236}">
                <a16:creationId xmlns:a16="http://schemas.microsoft.com/office/drawing/2014/main" id="{D47F988A-0746-C26C-2ABC-BCBE0B5E53CC}"/>
              </a:ext>
            </a:extLst>
          </p:cNvPr>
          <p:cNvSpPr txBox="1"/>
          <p:nvPr/>
        </p:nvSpPr>
        <p:spPr>
          <a:xfrm>
            <a:off x="7423756" y="3817972"/>
            <a:ext cx="307777" cy="2720108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spc="-1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Motifs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0" name="object 20">
            <a:extLst>
              <a:ext uri="{FF2B5EF4-FFF2-40B4-BE49-F238E27FC236}">
                <a16:creationId xmlns:a16="http://schemas.microsoft.com/office/drawing/2014/main" id="{66584D81-A4FD-0610-0800-9B42CD4213A9}"/>
              </a:ext>
            </a:extLst>
          </p:cNvPr>
          <p:cNvSpPr txBox="1"/>
          <p:nvPr/>
        </p:nvSpPr>
        <p:spPr>
          <a:xfrm>
            <a:off x="8909582" y="3796162"/>
            <a:ext cx="307777" cy="2741918"/>
          </a:xfrm>
          <a:prstGeom prst="rect">
            <a:avLst/>
          </a:prstGeom>
        </p:spPr>
        <p:txBody>
          <a:bodyPr vert="vert270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Création de </a:t>
            </a:r>
            <a:r>
              <a:rPr lang="de-DE" sz="200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valeur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1" name="object 21">
            <a:extLst>
              <a:ext uri="{FF2B5EF4-FFF2-40B4-BE49-F238E27FC236}">
                <a16:creationId xmlns:a16="http://schemas.microsoft.com/office/drawing/2014/main" id="{0B051C4B-EDF6-4C82-9664-005FE420A803}"/>
              </a:ext>
            </a:extLst>
          </p:cNvPr>
          <p:cNvSpPr txBox="1"/>
          <p:nvPr/>
        </p:nvSpPr>
        <p:spPr>
          <a:xfrm>
            <a:off x="10206543" y="3736904"/>
            <a:ext cx="628377" cy="2863279"/>
          </a:xfrm>
          <a:prstGeom prst="rect">
            <a:avLst/>
          </a:prstGeom>
        </p:spPr>
        <p:txBody>
          <a:bodyPr vert="vert270" wrap="square" lIns="0" tIns="7620" rIns="0" bIns="0" rtlCol="0" anchor="ctr" anchorCtr="1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Partage</a:t>
            </a: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 de</a:t>
            </a:r>
          </a:p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la </a:t>
            </a:r>
            <a:r>
              <a:rPr lang="de-DE" sz="200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valeur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22" name="object 22">
            <a:extLst>
              <a:ext uri="{FF2B5EF4-FFF2-40B4-BE49-F238E27FC236}">
                <a16:creationId xmlns:a16="http://schemas.microsoft.com/office/drawing/2014/main" id="{853323A3-19BF-156D-7FC2-E4C96F5137F7}"/>
              </a:ext>
            </a:extLst>
          </p:cNvPr>
          <p:cNvSpPr txBox="1"/>
          <p:nvPr/>
        </p:nvSpPr>
        <p:spPr>
          <a:xfrm>
            <a:off x="11668240" y="3741005"/>
            <a:ext cx="628377" cy="2859179"/>
          </a:xfrm>
          <a:prstGeom prst="rect">
            <a:avLst/>
          </a:prstGeom>
        </p:spPr>
        <p:txBody>
          <a:bodyPr vert="vert270" wrap="square" lIns="0" tIns="7620" rIns="0" bIns="0" rtlCol="0" anchor="ctr" anchorCtr="1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Initiatives</a:t>
            </a:r>
          </a:p>
          <a:p>
            <a:pPr marL="12700" algn="ctr">
              <a:lnSpc>
                <a:spcPct val="100000"/>
              </a:lnSpc>
              <a:spcBef>
                <a:spcPts val="60"/>
              </a:spcBef>
            </a:pPr>
            <a:r>
              <a:rPr lang="de-DE" sz="2000" dirty="0" err="1">
                <a:solidFill>
                  <a:schemeClr val="bg1"/>
                </a:solidFill>
                <a:latin typeface="Myriad Pro" panose="020B0503030403020204" pitchFamily="34" charset="0"/>
                <a:cs typeface="Helvetica"/>
              </a:rPr>
              <a:t>unilatérales</a:t>
            </a:r>
            <a:endParaRPr sz="2000" dirty="0">
              <a:solidFill>
                <a:schemeClr val="bg1"/>
              </a:solidFill>
              <a:latin typeface="Myriad Pro" panose="020B0503030403020204" pitchFamily="34" charset="0"/>
              <a:cs typeface="Helvetica"/>
            </a:endParaRPr>
          </a:p>
        </p:txBody>
      </p:sp>
      <p:sp>
        <p:nvSpPr>
          <p:cNvPr id="96" name="object 9">
            <a:extLst>
              <a:ext uri="{FF2B5EF4-FFF2-40B4-BE49-F238E27FC236}">
                <a16:creationId xmlns:a16="http://schemas.microsoft.com/office/drawing/2014/main" id="{2D847AAF-DACD-786D-AD42-16727C441E00}"/>
              </a:ext>
            </a:extLst>
          </p:cNvPr>
          <p:cNvSpPr txBox="1"/>
          <p:nvPr/>
        </p:nvSpPr>
        <p:spPr>
          <a:xfrm rot="18900000">
            <a:off x="2596911" y="2071437"/>
            <a:ext cx="257853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de-DE" sz="2000" spc="-20" dirty="0" err="1">
                <a:solidFill>
                  <a:srgbClr val="231F20"/>
                </a:solidFill>
                <a:latin typeface="Myriad Pro" panose="020B0503030403020204" pitchFamily="34" charset="0"/>
                <a:cs typeface="Geneva"/>
              </a:rPr>
              <a:t>Planifier</a:t>
            </a:r>
            <a:endParaRPr sz="2000" dirty="0">
              <a:latin typeface="Myriad Pro" panose="020B0503030403020204" pitchFamily="34" charset="0"/>
              <a:cs typeface="Geneva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02398EFF-A412-B097-464B-D18314A66EC9}"/>
              </a:ext>
            </a:extLst>
          </p:cNvPr>
          <p:cNvSpPr txBox="1"/>
          <p:nvPr/>
        </p:nvSpPr>
        <p:spPr>
          <a:xfrm>
            <a:off x="0" y="-1260017"/>
            <a:ext cx="1661687" cy="76943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440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uFillTx/>
                <a:latin typeface="Myriad Pro" panose="020B0503030403020204" pitchFamily="34" charset="0"/>
                <a:ea typeface="Calibri"/>
                <a:cs typeface="Calibri"/>
                <a:sym typeface="Calibri"/>
              </a:rPr>
              <a:t>FR</a:t>
            </a:r>
          </a:p>
        </p:txBody>
      </p:sp>
    </p:spTree>
    <p:extLst>
      <p:ext uri="{BB962C8B-B14F-4D97-AF65-F5344CB8AC3E}">
        <p14:creationId xmlns:p14="http://schemas.microsoft.com/office/powerpoint/2010/main" val="2202137476"/>
      </p:ext>
    </p:extLst>
  </p:cSld>
  <p:clrMapOvr>
    <a:masterClrMapping/>
  </p:clrMapOvr>
  <p:transition spd="med">
    <p:pull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SUM-Logo_CMYK-35mm.pdf" descr="SUM-Logo_CMYK-35mm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215767" y="-5184190"/>
            <a:ext cx="3175001" cy="974506"/>
          </a:xfrm>
          <a:prstGeom prst="rect">
            <a:avLst/>
          </a:prstGeom>
          <a:ln w="12700">
            <a:miter lim="400000"/>
          </a:ln>
        </p:spPr>
      </p:pic>
      <p:sp>
        <p:nvSpPr>
          <p:cNvPr id="126" name="Rechteck 26"/>
          <p:cNvSpPr txBox="1"/>
          <p:nvPr/>
        </p:nvSpPr>
        <p:spPr>
          <a:xfrm>
            <a:off x="44134924" y="4831232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t>6 // Online-Events // Sumbiosis.com</a:t>
            </a:r>
          </a:p>
        </p:txBody>
      </p:sp>
      <p:sp>
        <p:nvSpPr>
          <p:cNvPr id="127" name="Textfeld 23"/>
          <p:cNvSpPr txBox="1"/>
          <p:nvPr/>
        </p:nvSpPr>
        <p:spPr>
          <a:xfrm>
            <a:off x="2726388" y="4710247"/>
            <a:ext cx="12312626" cy="11723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ts val="8000"/>
              </a:lnSpc>
              <a:defRPr sz="10000" b="1" cap="all" spc="200">
                <a:solidFill>
                  <a:srgbClr val="F5E852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Design-Tipps</a:t>
            </a:r>
            <a:endParaRPr dirty="0"/>
          </a:p>
        </p:txBody>
      </p:sp>
      <p:sp>
        <p:nvSpPr>
          <p:cNvPr id="128" name="2"/>
          <p:cNvSpPr/>
          <p:nvPr/>
        </p:nvSpPr>
        <p:spPr>
          <a:xfrm>
            <a:off x="8208318" y="1868050"/>
            <a:ext cx="1854699" cy="1854699"/>
          </a:xfrm>
          <a:prstGeom prst="ellipse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>
            <a:lvl1pPr algn="ctr">
              <a:lnSpc>
                <a:spcPts val="8500"/>
              </a:lnSpc>
              <a:defRPr sz="8000" b="1" spc="159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lang="de-DE" dirty="0"/>
              <a:t>X</a:t>
            </a:r>
            <a:endParaRPr dirty="0"/>
          </a:p>
        </p:txBody>
      </p:sp>
      <p:grpSp>
        <p:nvGrpSpPr>
          <p:cNvPr id="2" name="Gruppierung 24">
            <a:extLst>
              <a:ext uri="{FF2B5EF4-FFF2-40B4-BE49-F238E27FC236}">
                <a16:creationId xmlns:a16="http://schemas.microsoft.com/office/drawing/2014/main" id="{B031DBAB-99E2-810B-8E5E-99DFCD1621E9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" name="Gruppierung 26">
              <a:extLst>
                <a:ext uri="{FF2B5EF4-FFF2-40B4-BE49-F238E27FC236}">
                  <a16:creationId xmlns:a16="http://schemas.microsoft.com/office/drawing/2014/main" id="{21DE7E68-DB43-3694-46FC-B08890FCE84B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" name="Parallelogramm 5">
                <a:extLst>
                  <a:ext uri="{FF2B5EF4-FFF2-40B4-BE49-F238E27FC236}">
                    <a16:creationId xmlns:a16="http://schemas.microsoft.com/office/drawing/2014/main" id="{C2D89E81-2054-B53B-8CA9-35E6E8D07311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7" name="Rechteck 6">
                <a:extLst>
                  <a:ext uri="{FF2B5EF4-FFF2-40B4-BE49-F238E27FC236}">
                    <a16:creationId xmlns:a16="http://schemas.microsoft.com/office/drawing/2014/main" id="{67E361A9-1826-EB16-A5BB-7971C0D63766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4" name="Bild 27">
              <a:extLst>
                <a:ext uri="{FF2B5EF4-FFF2-40B4-BE49-F238E27FC236}">
                  <a16:creationId xmlns:a16="http://schemas.microsoft.com/office/drawing/2014/main" id="{C889A0AA-1B41-77D7-2F72-81C5CA93E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B7F96B64-009D-8F5E-7E27-790B2BCD7CEB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858866"/>
      </p:ext>
    </p:extLst>
  </p:cSld>
  <p:clrMapOvr>
    <a:masterClrMapping/>
  </p:clrMapOvr>
  <p:transition spd="med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6443700" y="367370"/>
            <a:ext cx="6175008" cy="1163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750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Myriad Pro Light" panose="020B0403030403020204" pitchFamily="34" charset="0"/>
              </a:rPr>
              <a:t>a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6119664" y="4350827"/>
            <a:ext cx="9424375" cy="255454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de-DE" sz="16000" dirty="0">
                <a:latin typeface="Myriad Pro" panose="020B0503030403020204" pitchFamily="34" charset="0"/>
              </a:rPr>
              <a:t>Myriad Pro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660311" y="7583774"/>
            <a:ext cx="8804169" cy="507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sz="2700" dirty="0">
                <a:latin typeface="Myriad Pro" panose="020B0503030403020204" pitchFamily="34" charset="0"/>
              </a:rPr>
              <a:t>Arial  </a:t>
            </a:r>
            <a:r>
              <a:rPr lang="de-DE" sz="2700" b="1" dirty="0">
                <a:latin typeface="Myriad Pro" panose="020B0503030403020204" pitchFamily="34" charset="0"/>
              </a:rPr>
              <a:t>Arial fett  </a:t>
            </a:r>
            <a:r>
              <a:rPr lang="de-DE" sz="2700" i="1" dirty="0">
                <a:latin typeface="Myriad Pro" panose="020B0503030403020204" pitchFamily="34" charset="0"/>
              </a:rPr>
              <a:t>Arial kursiv  </a:t>
            </a:r>
            <a:r>
              <a:rPr lang="de-DE" sz="2700" b="1" i="1" dirty="0">
                <a:latin typeface="Myriad Pro" panose="020B0503030403020204" pitchFamily="34" charset="0"/>
              </a:rPr>
              <a:t>Arial fett kursiv</a:t>
            </a:r>
          </a:p>
        </p:txBody>
      </p:sp>
      <p:pic>
        <p:nvPicPr>
          <p:cNvPr id="15" name="Bild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152" y="5198603"/>
            <a:ext cx="2613600" cy="2004150"/>
          </a:xfrm>
          <a:prstGeom prst="rect">
            <a:avLst/>
          </a:prstGeom>
        </p:spPr>
      </p:pic>
      <p:grpSp>
        <p:nvGrpSpPr>
          <p:cNvPr id="7" name="Gruppierung 24">
            <a:extLst>
              <a:ext uri="{FF2B5EF4-FFF2-40B4-BE49-F238E27FC236}">
                <a16:creationId xmlns:a16="http://schemas.microsoft.com/office/drawing/2014/main" id="{549BB2F1-2314-D165-84DA-DAF5A27E1775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8" name="Gruppierung 26">
              <a:extLst>
                <a:ext uri="{FF2B5EF4-FFF2-40B4-BE49-F238E27FC236}">
                  <a16:creationId xmlns:a16="http://schemas.microsoft.com/office/drawing/2014/main" id="{9990DC5F-50B9-82B6-5E55-C59A344E67EC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11" name="Parallelogramm 10">
                <a:extLst>
                  <a:ext uri="{FF2B5EF4-FFF2-40B4-BE49-F238E27FC236}">
                    <a16:creationId xmlns:a16="http://schemas.microsoft.com/office/drawing/2014/main" id="{D0EB93F8-8A5B-F572-79C9-5F441C8202C6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2" name="Rechteck 11">
                <a:extLst>
                  <a:ext uri="{FF2B5EF4-FFF2-40B4-BE49-F238E27FC236}">
                    <a16:creationId xmlns:a16="http://schemas.microsoft.com/office/drawing/2014/main" id="{07E94FCE-16EA-2FE3-532A-17BB895B2D80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9" name="Bild 27">
              <a:extLst>
                <a:ext uri="{FF2B5EF4-FFF2-40B4-BE49-F238E27FC236}">
                  <a16:creationId xmlns:a16="http://schemas.microsoft.com/office/drawing/2014/main" id="{66FAF20D-4FBF-F642-B56B-CA127EC31B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EC435E0F-15C6-9A88-EEF6-F134D9DB371C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13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6DBAAAA3-1C94-488A-74B8-62EE4AD874C8}"/>
              </a:ext>
            </a:extLst>
          </p:cNvPr>
          <p:cNvSpPr txBox="1"/>
          <p:nvPr/>
        </p:nvSpPr>
        <p:spPr>
          <a:xfrm>
            <a:off x="495687" y="1877138"/>
            <a:ext cx="6175008" cy="41571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Die Folien verwenden ausschließlich die Schrift Myriad Pro. Diese Schrift sollte vor Bearbeitung der Präsentation in euerem System geladen sein.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Den Schriftsatz findet ihr zum Download auf eueren </a:t>
            </a:r>
            <a:r>
              <a:rPr lang="de-DE" dirty="0">
                <a:hlinkClick r:id="rId5"/>
              </a:rPr>
              <a:t>Designserver</a:t>
            </a:r>
            <a:r>
              <a:rPr lang="de-DE" dirty="0"/>
              <a:t>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032A9B8-6456-1B43-F5A7-B96A925E26F8}"/>
              </a:ext>
            </a:extLst>
          </p:cNvPr>
          <p:cNvSpPr txBox="1"/>
          <p:nvPr/>
        </p:nvSpPr>
        <p:spPr>
          <a:xfrm>
            <a:off x="495687" y="608400"/>
            <a:ext cx="54521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Schrifteinsatz</a:t>
            </a:r>
          </a:p>
        </p:txBody>
      </p:sp>
    </p:spTree>
    <p:extLst>
      <p:ext uri="{BB962C8B-B14F-4D97-AF65-F5344CB8AC3E}">
        <p14:creationId xmlns:p14="http://schemas.microsoft.com/office/powerpoint/2010/main" val="15945210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dvAuto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E328CA-B17D-C518-B1A5-509D08A37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1"/>
            <a:ext cx="11466900" cy="1053962"/>
          </a:xfrm>
        </p:spPr>
        <p:txBody>
          <a:bodyPr/>
          <a:lstStyle/>
          <a:p>
            <a:r>
              <a:rPr lang="de-DE" spc="100" dirty="0"/>
              <a:t>Schriftformate</a:t>
            </a:r>
            <a:r>
              <a:rPr lang="de-DE" dirty="0"/>
              <a:t> 1/1</a:t>
            </a:r>
          </a:p>
        </p:txBody>
      </p:sp>
      <p:sp>
        <p:nvSpPr>
          <p:cNvPr id="3" name="Textfeld 23">
            <a:extLst>
              <a:ext uri="{FF2B5EF4-FFF2-40B4-BE49-F238E27FC236}">
                <a16:creationId xmlns:a16="http://schemas.microsoft.com/office/drawing/2014/main" id="{B4ADF85C-5293-4F02-8F10-FA2685985154}"/>
              </a:ext>
            </a:extLst>
          </p:cNvPr>
          <p:cNvSpPr txBox="1"/>
          <p:nvPr/>
        </p:nvSpPr>
        <p:spPr>
          <a:xfrm>
            <a:off x="6911751" y="2382233"/>
            <a:ext cx="12029996" cy="969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84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endParaRPr sz="2200" b="1" dirty="0">
              <a:latin typeface="Myriad Pro Light" panose="020B0403030403020204" pitchFamily="34" charset="0"/>
            </a:endParaRPr>
          </a:p>
        </p:txBody>
      </p:sp>
      <p:sp>
        <p:nvSpPr>
          <p:cNvPr id="10" name="Titel 4">
            <a:extLst>
              <a:ext uri="{FF2B5EF4-FFF2-40B4-BE49-F238E27FC236}">
                <a16:creationId xmlns:a16="http://schemas.microsoft.com/office/drawing/2014/main" id="{1E408F1B-856C-DBF4-A523-6C3C6EB861C8}"/>
              </a:ext>
            </a:extLst>
          </p:cNvPr>
          <p:cNvSpPr txBox="1">
            <a:spLocks/>
          </p:cNvSpPr>
          <p:nvPr/>
        </p:nvSpPr>
        <p:spPr>
          <a:xfrm>
            <a:off x="695711" y="4672045"/>
            <a:ext cx="9772196" cy="116955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1371600" rtl="0" eaLnBrk="1" latinLnBrk="0" hangingPunct="1">
              <a:lnSpc>
                <a:spcPts val="7600"/>
              </a:lnSpc>
              <a:spcBef>
                <a:spcPct val="0"/>
              </a:spcBef>
              <a:buNone/>
              <a:defRPr sz="10000" b="1" i="0" kern="1200" cap="all" spc="200" baseline="0">
                <a:solidFill>
                  <a:schemeClr val="accent5">
                    <a:lumMod val="60000"/>
                    <a:lumOff val="40000"/>
                  </a:schemeClr>
                </a:solidFill>
                <a:latin typeface="Myriad Pro Light" panose="020B0403030403020204" pitchFamily="34" charset="0"/>
                <a:ea typeface="+mj-ea"/>
                <a:cs typeface="+mj-cs"/>
              </a:defRPr>
            </a:lvl1pPr>
          </a:lstStyle>
          <a:p>
            <a:pPr algn="l">
              <a:lnSpc>
                <a:spcPts val="8000"/>
              </a:lnSpc>
            </a:pPr>
            <a:r>
              <a:rPr lang="de-DE" dirty="0"/>
              <a:t>Chapter Title</a:t>
            </a:r>
          </a:p>
        </p:txBody>
      </p:sp>
      <p:sp>
        <p:nvSpPr>
          <p:cNvPr id="14" name="Textfeld 23">
            <a:extLst>
              <a:ext uri="{FF2B5EF4-FFF2-40B4-BE49-F238E27FC236}">
                <a16:creationId xmlns:a16="http://schemas.microsoft.com/office/drawing/2014/main" id="{9B6916B7-B333-1DB0-8AEB-9FF7BF974DE1}"/>
              </a:ext>
            </a:extLst>
          </p:cNvPr>
          <p:cNvSpPr txBox="1"/>
          <p:nvPr/>
        </p:nvSpPr>
        <p:spPr>
          <a:xfrm>
            <a:off x="763200" y="2368165"/>
            <a:ext cx="2169187" cy="11695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84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dirty="0">
                <a:solidFill>
                  <a:srgbClr val="FFFFFF"/>
                </a:solidFill>
                <a:latin typeface="Myriad Pro Light" panose="020B0403030403020204" pitchFamily="34" charset="0"/>
              </a:rPr>
              <a:t>Title</a:t>
            </a:r>
            <a:endParaRPr b="1" dirty="0">
              <a:latin typeface="Myriad Pro Light" panose="020B0403030403020204" pitchFamily="34" charset="0"/>
            </a:endParaRPr>
          </a:p>
        </p:txBody>
      </p:sp>
      <p:sp>
        <p:nvSpPr>
          <p:cNvPr id="15" name="Textfeld 23">
            <a:extLst>
              <a:ext uri="{FF2B5EF4-FFF2-40B4-BE49-F238E27FC236}">
                <a16:creationId xmlns:a16="http://schemas.microsoft.com/office/drawing/2014/main" id="{3F6EABA1-4809-9E45-1FE5-0A80E8B9C6A9}"/>
              </a:ext>
            </a:extLst>
          </p:cNvPr>
          <p:cNvSpPr txBox="1"/>
          <p:nvPr/>
        </p:nvSpPr>
        <p:spPr>
          <a:xfrm>
            <a:off x="763200" y="3374856"/>
            <a:ext cx="4723200" cy="11695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84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Myriad Pro Light" panose="020B0403030403020204" pitchFamily="34" charset="0"/>
              </a:rPr>
              <a:t>Subtitle</a:t>
            </a:r>
            <a:endParaRPr b="1" dirty="0">
              <a:solidFill>
                <a:schemeClr val="accent5">
                  <a:lumMod val="60000"/>
                  <a:lumOff val="40000"/>
                </a:schemeClr>
              </a:solidFill>
              <a:latin typeface="Myriad Pro Light" panose="020B0403030403020204" pitchFamily="34" charset="0"/>
            </a:endParaRP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7E03A81C-54D3-70A3-6BD7-E9C2D8F19C07}"/>
              </a:ext>
            </a:extLst>
          </p:cNvPr>
          <p:cNvSpPr txBox="1"/>
          <p:nvPr/>
        </p:nvSpPr>
        <p:spPr>
          <a:xfrm>
            <a:off x="12424621" y="2857638"/>
            <a:ext cx="5100179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80/80 LW 0,8</a:t>
            </a:r>
            <a:endParaRPr lang="de-DE" sz="1800" b="1" dirty="0">
              <a:solidFill>
                <a:srgbClr val="FFFFFF"/>
              </a:solidFill>
            </a:endParaRP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11116C7B-8C9B-1465-C522-22722115EEA3}"/>
              </a:ext>
            </a:extLst>
          </p:cNvPr>
          <p:cNvSpPr/>
          <p:nvPr/>
        </p:nvSpPr>
        <p:spPr>
          <a:xfrm>
            <a:off x="16499609" y="3616735"/>
            <a:ext cx="696649" cy="69664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0" name="Gerade Verbindung 19">
            <a:extLst>
              <a:ext uri="{FF2B5EF4-FFF2-40B4-BE49-F238E27FC236}">
                <a16:creationId xmlns:a16="http://schemas.microsoft.com/office/drawing/2014/main" id="{BFD5A5E0-01F5-7C5C-31F3-E9E36F9F2B6A}"/>
              </a:ext>
            </a:extLst>
          </p:cNvPr>
          <p:cNvCxnSpPr>
            <a:cxnSpLocks/>
          </p:cNvCxnSpPr>
          <p:nvPr/>
        </p:nvCxnSpPr>
        <p:spPr>
          <a:xfrm>
            <a:off x="763200" y="3363292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22">
            <a:extLst>
              <a:ext uri="{FF2B5EF4-FFF2-40B4-BE49-F238E27FC236}">
                <a16:creationId xmlns:a16="http://schemas.microsoft.com/office/drawing/2014/main" id="{73C918FA-5D71-1165-3567-AEA048A396CF}"/>
              </a:ext>
            </a:extLst>
          </p:cNvPr>
          <p:cNvCxnSpPr>
            <a:cxnSpLocks/>
          </p:cNvCxnSpPr>
          <p:nvPr/>
        </p:nvCxnSpPr>
        <p:spPr>
          <a:xfrm>
            <a:off x="763200" y="4404302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feld 28">
            <a:extLst>
              <a:ext uri="{FF2B5EF4-FFF2-40B4-BE49-F238E27FC236}">
                <a16:creationId xmlns:a16="http://schemas.microsoft.com/office/drawing/2014/main" id="{075BD06C-4D66-C50F-961E-0F63149B8D29}"/>
              </a:ext>
            </a:extLst>
          </p:cNvPr>
          <p:cNvSpPr txBox="1"/>
          <p:nvPr/>
        </p:nvSpPr>
        <p:spPr>
          <a:xfrm>
            <a:off x="12424622" y="3912715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80/80 LW 0,8</a:t>
            </a:r>
            <a:endParaRPr lang="de-DE" sz="1800" b="1" dirty="0">
              <a:solidFill>
                <a:srgbClr val="FFFFFF"/>
              </a:solidFill>
            </a:endParaRP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A86B71B4-8143-468A-F21E-8EDFFC7C1A69}"/>
              </a:ext>
            </a:extLst>
          </p:cNvPr>
          <p:cNvSpPr/>
          <p:nvPr/>
        </p:nvSpPr>
        <p:spPr>
          <a:xfrm>
            <a:off x="16499609" y="2561658"/>
            <a:ext cx="696649" cy="6966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3EBFED57-1E75-8AD9-BED2-C58A8539329B}"/>
              </a:ext>
            </a:extLst>
          </p:cNvPr>
          <p:cNvSpPr txBox="1"/>
          <p:nvPr/>
        </p:nvSpPr>
        <p:spPr>
          <a:xfrm>
            <a:off x="12424622" y="5164739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100/80 LW 2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34" name="Gerade Verbindung 33">
            <a:extLst>
              <a:ext uri="{FF2B5EF4-FFF2-40B4-BE49-F238E27FC236}">
                <a16:creationId xmlns:a16="http://schemas.microsoft.com/office/drawing/2014/main" id="{4710774A-551C-7A0B-A1EF-460A4EBCD15C}"/>
              </a:ext>
            </a:extLst>
          </p:cNvPr>
          <p:cNvCxnSpPr>
            <a:cxnSpLocks/>
          </p:cNvCxnSpPr>
          <p:nvPr/>
        </p:nvCxnSpPr>
        <p:spPr>
          <a:xfrm>
            <a:off x="763200" y="5656327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hteck 34">
            <a:extLst>
              <a:ext uri="{FF2B5EF4-FFF2-40B4-BE49-F238E27FC236}">
                <a16:creationId xmlns:a16="http://schemas.microsoft.com/office/drawing/2014/main" id="{65CF53C1-D64E-DD3F-EC69-B48120CFA21F}"/>
              </a:ext>
            </a:extLst>
          </p:cNvPr>
          <p:cNvSpPr/>
          <p:nvPr/>
        </p:nvSpPr>
        <p:spPr>
          <a:xfrm>
            <a:off x="16499609" y="4826556"/>
            <a:ext cx="696649" cy="69664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Agenda">
            <a:extLst>
              <a:ext uri="{FF2B5EF4-FFF2-40B4-BE49-F238E27FC236}">
                <a16:creationId xmlns:a16="http://schemas.microsoft.com/office/drawing/2014/main" id="{206D8D86-3CF6-9CA1-D3C3-DD05F62F4874}"/>
              </a:ext>
            </a:extLst>
          </p:cNvPr>
          <p:cNvSpPr txBox="1"/>
          <p:nvPr/>
        </p:nvSpPr>
        <p:spPr>
          <a:xfrm>
            <a:off x="817530" y="5853159"/>
            <a:ext cx="9528558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lang="de-DE" b="1" spc="100" dirty="0">
                <a:latin typeface="Myriad Pro Light" panose="020B0403030403020204" pitchFamily="34" charset="0"/>
              </a:rPr>
              <a:t>Page Head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79EB01F2-EB3F-2A98-EADE-18D31290771D}"/>
              </a:ext>
            </a:extLst>
          </p:cNvPr>
          <p:cNvSpPr txBox="1"/>
          <p:nvPr/>
        </p:nvSpPr>
        <p:spPr>
          <a:xfrm>
            <a:off x="12424622" y="6051003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54/50 LW 0,5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38" name="Gerade Verbindung 37">
            <a:extLst>
              <a:ext uri="{FF2B5EF4-FFF2-40B4-BE49-F238E27FC236}">
                <a16:creationId xmlns:a16="http://schemas.microsoft.com/office/drawing/2014/main" id="{E4615AFC-E09E-7435-720F-EBC196863CBA}"/>
              </a:ext>
            </a:extLst>
          </p:cNvPr>
          <p:cNvCxnSpPr>
            <a:cxnSpLocks/>
          </p:cNvCxnSpPr>
          <p:nvPr/>
        </p:nvCxnSpPr>
        <p:spPr>
          <a:xfrm>
            <a:off x="763200" y="6542592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hteck 38">
            <a:extLst>
              <a:ext uri="{FF2B5EF4-FFF2-40B4-BE49-F238E27FC236}">
                <a16:creationId xmlns:a16="http://schemas.microsoft.com/office/drawing/2014/main" id="{5079262C-3518-DE0A-1442-CDD4A0F76038}"/>
              </a:ext>
            </a:extLst>
          </p:cNvPr>
          <p:cNvSpPr/>
          <p:nvPr/>
        </p:nvSpPr>
        <p:spPr>
          <a:xfrm>
            <a:off x="16499609" y="5755025"/>
            <a:ext cx="696649" cy="6966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0" name="Agenda">
            <a:extLst>
              <a:ext uri="{FF2B5EF4-FFF2-40B4-BE49-F238E27FC236}">
                <a16:creationId xmlns:a16="http://schemas.microsoft.com/office/drawing/2014/main" id="{9EF528AD-F3A6-81FF-DE41-465450D022B8}"/>
              </a:ext>
            </a:extLst>
          </p:cNvPr>
          <p:cNvSpPr txBox="1"/>
          <p:nvPr/>
        </p:nvSpPr>
        <p:spPr>
          <a:xfrm>
            <a:off x="817530" y="6781627"/>
            <a:ext cx="9528558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lang="de-DE" b="1" spc="100" dirty="0">
                <a:solidFill>
                  <a:schemeClr val="tx1"/>
                </a:solidFill>
                <a:latin typeface="Myriad Pro Light" panose="020B0403030403020204" pitchFamily="34" charset="0"/>
              </a:rPr>
              <a:t>Page Head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BFBEE561-7828-C196-DD59-53E263EE02BD}"/>
              </a:ext>
            </a:extLst>
          </p:cNvPr>
          <p:cNvSpPr txBox="1"/>
          <p:nvPr/>
        </p:nvSpPr>
        <p:spPr>
          <a:xfrm>
            <a:off x="12424622" y="6979471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54/50 LW 1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42" name="Gerade Verbindung 41">
            <a:extLst>
              <a:ext uri="{FF2B5EF4-FFF2-40B4-BE49-F238E27FC236}">
                <a16:creationId xmlns:a16="http://schemas.microsoft.com/office/drawing/2014/main" id="{14E10746-ABB1-362D-0785-3BE8DBD67375}"/>
              </a:ext>
            </a:extLst>
          </p:cNvPr>
          <p:cNvCxnSpPr>
            <a:cxnSpLocks/>
          </p:cNvCxnSpPr>
          <p:nvPr/>
        </p:nvCxnSpPr>
        <p:spPr>
          <a:xfrm>
            <a:off x="763200" y="7471060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hteck 42">
            <a:extLst>
              <a:ext uri="{FF2B5EF4-FFF2-40B4-BE49-F238E27FC236}">
                <a16:creationId xmlns:a16="http://schemas.microsoft.com/office/drawing/2014/main" id="{EA4DBF32-23E6-2D83-3E36-1509BB5EBF29}"/>
              </a:ext>
            </a:extLst>
          </p:cNvPr>
          <p:cNvSpPr/>
          <p:nvPr/>
        </p:nvSpPr>
        <p:spPr>
          <a:xfrm>
            <a:off x="16499609" y="6683493"/>
            <a:ext cx="696649" cy="696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56" name="Gruppierung 24">
            <a:extLst>
              <a:ext uri="{FF2B5EF4-FFF2-40B4-BE49-F238E27FC236}">
                <a16:creationId xmlns:a16="http://schemas.microsoft.com/office/drawing/2014/main" id="{40890B5A-A17A-7308-28D8-C35829CC6F63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57" name="Gruppierung 26">
              <a:extLst>
                <a:ext uri="{FF2B5EF4-FFF2-40B4-BE49-F238E27FC236}">
                  <a16:creationId xmlns:a16="http://schemas.microsoft.com/office/drawing/2014/main" id="{06612D25-8931-5247-5F21-C4892DDEAB0D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0" name="Parallelogramm 59">
                <a:extLst>
                  <a:ext uri="{FF2B5EF4-FFF2-40B4-BE49-F238E27FC236}">
                    <a16:creationId xmlns:a16="http://schemas.microsoft.com/office/drawing/2014/main" id="{A3A7BC89-08F4-E817-91F4-DA1B083F2F31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1" name="Rechteck 60">
                <a:extLst>
                  <a:ext uri="{FF2B5EF4-FFF2-40B4-BE49-F238E27FC236}">
                    <a16:creationId xmlns:a16="http://schemas.microsoft.com/office/drawing/2014/main" id="{D95E0F44-BC9A-AD1B-0C27-418EFA5EE8D2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58" name="Bild 27">
              <a:extLst>
                <a:ext uri="{FF2B5EF4-FFF2-40B4-BE49-F238E27FC236}">
                  <a16:creationId xmlns:a16="http://schemas.microsoft.com/office/drawing/2014/main" id="{39D57E51-9D79-E901-6A6A-4A1075438F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59" name="Textfeld 58">
              <a:extLst>
                <a:ext uri="{FF2B5EF4-FFF2-40B4-BE49-F238E27FC236}">
                  <a16:creationId xmlns:a16="http://schemas.microsoft.com/office/drawing/2014/main" id="{10BEE4A4-B45A-289B-5CD0-C3946A8146AA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65" name="Agenda">
            <a:extLst>
              <a:ext uri="{FF2B5EF4-FFF2-40B4-BE49-F238E27FC236}">
                <a16:creationId xmlns:a16="http://schemas.microsoft.com/office/drawing/2014/main" id="{CEB9C3CF-A495-BF15-B441-F5E8ECDF29C8}"/>
              </a:ext>
            </a:extLst>
          </p:cNvPr>
          <p:cNvSpPr txBox="1"/>
          <p:nvPr/>
        </p:nvSpPr>
        <p:spPr>
          <a:xfrm>
            <a:off x="817530" y="7724162"/>
            <a:ext cx="9528558" cy="743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lnSpc>
                <a:spcPts val="5000"/>
              </a:lnSpc>
              <a:defRPr sz="5400" cap="all" spc="53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lvl1pPr>
          </a:lstStyle>
          <a:p>
            <a:r>
              <a:rPr lang="de-DE" b="1" spc="100" dirty="0">
                <a:solidFill>
                  <a:schemeClr val="accent1"/>
                </a:solidFill>
                <a:latin typeface="Myriad Pro Light" panose="020B0403030403020204" pitchFamily="34" charset="0"/>
              </a:rPr>
              <a:t>Page Head </a:t>
            </a:r>
            <a:r>
              <a:rPr lang="de-DE" b="1" spc="100" dirty="0" err="1">
                <a:solidFill>
                  <a:schemeClr val="accent1"/>
                </a:solidFill>
                <a:latin typeface="Myriad Pro Light" panose="020B0403030403020204" pitchFamily="34" charset="0"/>
              </a:rPr>
              <a:t>Subline</a:t>
            </a:r>
            <a:endParaRPr lang="de-DE" b="1" spc="100" dirty="0">
              <a:solidFill>
                <a:schemeClr val="accent1"/>
              </a:solidFill>
              <a:latin typeface="Myriad Pro Light" panose="020B0403030403020204" pitchFamily="34" charset="0"/>
            </a:endParaRPr>
          </a:p>
        </p:txBody>
      </p:sp>
      <p:sp>
        <p:nvSpPr>
          <p:cNvPr id="66" name="Textfeld 65">
            <a:extLst>
              <a:ext uri="{FF2B5EF4-FFF2-40B4-BE49-F238E27FC236}">
                <a16:creationId xmlns:a16="http://schemas.microsoft.com/office/drawing/2014/main" id="{2BC22BF8-9018-49E7-B987-995BE721BB81}"/>
              </a:ext>
            </a:extLst>
          </p:cNvPr>
          <p:cNvSpPr txBox="1"/>
          <p:nvPr/>
        </p:nvSpPr>
        <p:spPr>
          <a:xfrm>
            <a:off x="12424622" y="7922006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54/50 LW 1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67" name="Gerade Verbindung 66">
            <a:extLst>
              <a:ext uri="{FF2B5EF4-FFF2-40B4-BE49-F238E27FC236}">
                <a16:creationId xmlns:a16="http://schemas.microsoft.com/office/drawing/2014/main" id="{E24CFD0F-9742-4876-F3BC-08D69468EC60}"/>
              </a:ext>
            </a:extLst>
          </p:cNvPr>
          <p:cNvCxnSpPr>
            <a:cxnSpLocks/>
          </p:cNvCxnSpPr>
          <p:nvPr/>
        </p:nvCxnSpPr>
        <p:spPr>
          <a:xfrm>
            <a:off x="763200" y="8413595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hteck 67">
            <a:extLst>
              <a:ext uri="{FF2B5EF4-FFF2-40B4-BE49-F238E27FC236}">
                <a16:creationId xmlns:a16="http://schemas.microsoft.com/office/drawing/2014/main" id="{0AD9D00A-819A-3B6F-99D2-9CA373A5FA30}"/>
              </a:ext>
            </a:extLst>
          </p:cNvPr>
          <p:cNvSpPr/>
          <p:nvPr/>
        </p:nvSpPr>
        <p:spPr>
          <a:xfrm>
            <a:off x="16499609" y="7626028"/>
            <a:ext cx="696649" cy="6966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5416301"/>
      </p:ext>
    </p:extLst>
  </p:cSld>
  <p:clrMapOvr>
    <a:masterClrMapping/>
  </p:clrMapOvr>
  <p:transition spd="med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E328CA-B17D-C518-B1A5-509D08A37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200" y="705601"/>
            <a:ext cx="11466900" cy="1053962"/>
          </a:xfrm>
        </p:spPr>
        <p:txBody>
          <a:bodyPr/>
          <a:lstStyle/>
          <a:p>
            <a:r>
              <a:rPr lang="de-DE" spc="100" dirty="0"/>
              <a:t>Schriftformate 2/2</a:t>
            </a:r>
          </a:p>
        </p:txBody>
      </p:sp>
      <p:sp>
        <p:nvSpPr>
          <p:cNvPr id="3" name="Textfeld 23">
            <a:extLst>
              <a:ext uri="{FF2B5EF4-FFF2-40B4-BE49-F238E27FC236}">
                <a16:creationId xmlns:a16="http://schemas.microsoft.com/office/drawing/2014/main" id="{B4ADF85C-5293-4F02-8F10-FA2685985154}"/>
              </a:ext>
            </a:extLst>
          </p:cNvPr>
          <p:cNvSpPr txBox="1"/>
          <p:nvPr/>
        </p:nvSpPr>
        <p:spPr>
          <a:xfrm>
            <a:off x="6911751" y="5097297"/>
            <a:ext cx="12029996" cy="969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84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endParaRPr sz="2200" b="1" dirty="0">
              <a:latin typeface="Myriad Pro Light" panose="020B0403030403020204" pitchFamily="34" charset="0"/>
            </a:endParaRPr>
          </a:p>
        </p:txBody>
      </p:sp>
      <p:sp>
        <p:nvSpPr>
          <p:cNvPr id="9" name="Planen…">
            <a:extLst>
              <a:ext uri="{FF2B5EF4-FFF2-40B4-BE49-F238E27FC236}">
                <a16:creationId xmlns:a16="http://schemas.microsoft.com/office/drawing/2014/main" id="{73612F8F-F460-7E6D-3FF4-52D1C895EA58}"/>
              </a:ext>
            </a:extLst>
          </p:cNvPr>
          <p:cNvSpPr txBox="1"/>
          <p:nvPr/>
        </p:nvSpPr>
        <p:spPr>
          <a:xfrm>
            <a:off x="653506" y="7493858"/>
            <a:ext cx="8195749" cy="4512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558800" indent="-558800">
              <a:lnSpc>
                <a:spcPts val="3000"/>
              </a:lnSpc>
              <a:spcBef>
                <a:spcPts val="2100"/>
              </a:spcBef>
              <a:buClr>
                <a:schemeClr val="accent1"/>
              </a:buClr>
              <a:buSzPct val="100000"/>
              <a:buFont typeface="Systemschrift Normal"/>
              <a:buChar char="→"/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pc="50" dirty="0">
                <a:latin typeface="Myriad Pro" panose="020B0503030403020204" pitchFamily="34" charset="0"/>
              </a:rPr>
              <a:t>Arrow</a:t>
            </a:r>
            <a:endParaRPr spc="50" dirty="0">
              <a:latin typeface="Myriad Pro" panose="020B0503030403020204" pitchFamily="34" charset="0"/>
            </a:endParaRPr>
          </a:p>
        </p:txBody>
      </p:sp>
      <p:sp>
        <p:nvSpPr>
          <p:cNvPr id="4" name="Einführung…">
            <a:extLst>
              <a:ext uri="{FF2B5EF4-FFF2-40B4-BE49-F238E27FC236}">
                <a16:creationId xmlns:a16="http://schemas.microsoft.com/office/drawing/2014/main" id="{B229E943-4B7E-CE2E-0561-3EBD5B5449F5}"/>
              </a:ext>
            </a:extLst>
          </p:cNvPr>
          <p:cNvSpPr txBox="1"/>
          <p:nvPr/>
        </p:nvSpPr>
        <p:spPr>
          <a:xfrm>
            <a:off x="763200" y="5616690"/>
            <a:ext cx="5694101" cy="7684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pc="50" dirty="0"/>
              <a:t>Text </a:t>
            </a:r>
            <a:r>
              <a:rPr lang="de-DE" spc="50" dirty="0" err="1"/>
              <a:t>My</a:t>
            </a:r>
            <a:r>
              <a:rPr lang="de-DE" spc="50" dirty="0"/>
              <a:t> Pro</a:t>
            </a:r>
            <a:endParaRPr spc="50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F2F01346-5B4E-D45C-13E6-C53A141D0AED}"/>
              </a:ext>
            </a:extLst>
          </p:cNvPr>
          <p:cNvSpPr txBox="1"/>
          <p:nvPr/>
        </p:nvSpPr>
        <p:spPr>
          <a:xfrm>
            <a:off x="12424621" y="5600835"/>
            <a:ext cx="4442541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22/30  LW 0,5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11" name="Gerade Verbindung 10">
            <a:extLst>
              <a:ext uri="{FF2B5EF4-FFF2-40B4-BE49-F238E27FC236}">
                <a16:creationId xmlns:a16="http://schemas.microsoft.com/office/drawing/2014/main" id="{62A606DE-B455-A880-2CC6-D04B4541208D}"/>
              </a:ext>
            </a:extLst>
          </p:cNvPr>
          <p:cNvCxnSpPr>
            <a:cxnSpLocks/>
          </p:cNvCxnSpPr>
          <p:nvPr/>
        </p:nvCxnSpPr>
        <p:spPr>
          <a:xfrm>
            <a:off x="763200" y="6092424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hteck 11">
            <a:extLst>
              <a:ext uri="{FF2B5EF4-FFF2-40B4-BE49-F238E27FC236}">
                <a16:creationId xmlns:a16="http://schemas.microsoft.com/office/drawing/2014/main" id="{E54C09B7-1C50-F009-1ACA-4507E86508B7}"/>
              </a:ext>
            </a:extLst>
          </p:cNvPr>
          <p:cNvSpPr/>
          <p:nvPr/>
        </p:nvSpPr>
        <p:spPr>
          <a:xfrm>
            <a:off x="16499609" y="5304857"/>
            <a:ext cx="696649" cy="6966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Einführung…">
            <a:extLst>
              <a:ext uri="{FF2B5EF4-FFF2-40B4-BE49-F238E27FC236}">
                <a16:creationId xmlns:a16="http://schemas.microsoft.com/office/drawing/2014/main" id="{21BCFE81-DBDD-2C61-EBF9-44265C5222FD}"/>
              </a:ext>
            </a:extLst>
          </p:cNvPr>
          <p:cNvSpPr txBox="1"/>
          <p:nvPr/>
        </p:nvSpPr>
        <p:spPr>
          <a:xfrm>
            <a:off x="763200" y="6559225"/>
            <a:ext cx="5694101" cy="7684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2100"/>
              </a:spcBef>
              <a:defRPr sz="2200" spc="44">
                <a:solidFill>
                  <a:srgbClr val="FFFFFF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pc="50" dirty="0"/>
              <a:t>Text </a:t>
            </a:r>
            <a:r>
              <a:rPr lang="de-DE" spc="50" dirty="0" err="1"/>
              <a:t>My</a:t>
            </a:r>
            <a:r>
              <a:rPr lang="de-DE" spc="50" dirty="0"/>
              <a:t> Pro</a:t>
            </a:r>
            <a:endParaRPr spc="50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6B5B577D-2214-550C-2660-715285508F50}"/>
              </a:ext>
            </a:extLst>
          </p:cNvPr>
          <p:cNvSpPr txBox="1"/>
          <p:nvPr/>
        </p:nvSpPr>
        <p:spPr>
          <a:xfrm>
            <a:off x="12424621" y="6543370"/>
            <a:ext cx="4442541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22/30  LW 0,5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19" name="Gerade Verbindung 18">
            <a:extLst>
              <a:ext uri="{FF2B5EF4-FFF2-40B4-BE49-F238E27FC236}">
                <a16:creationId xmlns:a16="http://schemas.microsoft.com/office/drawing/2014/main" id="{A7214A60-9EA0-6821-5B7A-D49E092B1221}"/>
              </a:ext>
            </a:extLst>
          </p:cNvPr>
          <p:cNvCxnSpPr>
            <a:cxnSpLocks/>
          </p:cNvCxnSpPr>
          <p:nvPr/>
        </p:nvCxnSpPr>
        <p:spPr>
          <a:xfrm>
            <a:off x="763200" y="7034959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hteck 20">
            <a:extLst>
              <a:ext uri="{FF2B5EF4-FFF2-40B4-BE49-F238E27FC236}">
                <a16:creationId xmlns:a16="http://schemas.microsoft.com/office/drawing/2014/main" id="{9767A821-FA68-D95D-6350-E0297D425460}"/>
              </a:ext>
            </a:extLst>
          </p:cNvPr>
          <p:cNvSpPr/>
          <p:nvPr/>
        </p:nvSpPr>
        <p:spPr>
          <a:xfrm>
            <a:off x="16499609" y="6247392"/>
            <a:ext cx="696649" cy="696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8E0046FE-31CF-2CF0-DA2F-63C66296E5E7}"/>
              </a:ext>
            </a:extLst>
          </p:cNvPr>
          <p:cNvSpPr txBox="1"/>
          <p:nvPr/>
        </p:nvSpPr>
        <p:spPr>
          <a:xfrm>
            <a:off x="12424621" y="7485906"/>
            <a:ext cx="4442541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22/30  LW 0,5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25" name="Gerade Verbindung 24">
            <a:extLst>
              <a:ext uri="{FF2B5EF4-FFF2-40B4-BE49-F238E27FC236}">
                <a16:creationId xmlns:a16="http://schemas.microsoft.com/office/drawing/2014/main" id="{0AA1F3CC-46A1-039B-1FDE-2778DC07F984}"/>
              </a:ext>
            </a:extLst>
          </p:cNvPr>
          <p:cNvCxnSpPr>
            <a:cxnSpLocks/>
          </p:cNvCxnSpPr>
          <p:nvPr/>
        </p:nvCxnSpPr>
        <p:spPr>
          <a:xfrm>
            <a:off x="763200" y="7977495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hteck 25">
            <a:extLst>
              <a:ext uri="{FF2B5EF4-FFF2-40B4-BE49-F238E27FC236}">
                <a16:creationId xmlns:a16="http://schemas.microsoft.com/office/drawing/2014/main" id="{3651A85C-6016-C715-0FA9-67DA606DC20E}"/>
              </a:ext>
            </a:extLst>
          </p:cNvPr>
          <p:cNvSpPr/>
          <p:nvPr/>
        </p:nvSpPr>
        <p:spPr>
          <a:xfrm>
            <a:off x="16499609" y="7189928"/>
            <a:ext cx="696649" cy="696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Rechteck 26">
            <a:extLst>
              <a:ext uri="{FF2B5EF4-FFF2-40B4-BE49-F238E27FC236}">
                <a16:creationId xmlns:a16="http://schemas.microsoft.com/office/drawing/2014/main" id="{94CEE47C-EC65-9EBC-86A2-5082D616EE2A}"/>
              </a:ext>
            </a:extLst>
          </p:cNvPr>
          <p:cNvSpPr txBox="1"/>
          <p:nvPr/>
        </p:nvSpPr>
        <p:spPr>
          <a:xfrm>
            <a:off x="763200" y="8448140"/>
            <a:ext cx="5007069" cy="36195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lnSpc>
                <a:spcPts val="2100"/>
              </a:lnSpc>
              <a:spcBef>
                <a:spcPts val="500"/>
              </a:spcBef>
              <a:defRPr>
                <a:solidFill>
                  <a:srgbClr val="A7A7A7"/>
                </a:solidFill>
                <a:latin typeface="Myriad Pro"/>
                <a:ea typeface="Myriad Pro"/>
                <a:cs typeface="Myriad Pro"/>
                <a:sym typeface="Myriad Pro"/>
              </a:defRPr>
            </a:lvl1pPr>
          </a:lstStyle>
          <a:p>
            <a:r>
              <a:rPr spc="50" dirty="0"/>
              <a:t>6 // Online-Events // </a:t>
            </a:r>
            <a:r>
              <a:rPr spc="50" dirty="0" err="1"/>
              <a:t>Sumbiosis.com</a:t>
            </a:r>
            <a:endParaRPr spc="50" dirty="0"/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B7FE50A8-0FD5-3E28-6A14-1F95A29366FC}"/>
              </a:ext>
            </a:extLst>
          </p:cNvPr>
          <p:cNvSpPr txBox="1"/>
          <p:nvPr/>
        </p:nvSpPr>
        <p:spPr>
          <a:xfrm>
            <a:off x="12424621" y="8386239"/>
            <a:ext cx="4442541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18/21  LW 0,5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31" name="Gerade Verbindung 30">
            <a:extLst>
              <a:ext uri="{FF2B5EF4-FFF2-40B4-BE49-F238E27FC236}">
                <a16:creationId xmlns:a16="http://schemas.microsoft.com/office/drawing/2014/main" id="{47FFDF90-49C1-834B-A322-4F01E1712596}"/>
              </a:ext>
            </a:extLst>
          </p:cNvPr>
          <p:cNvCxnSpPr>
            <a:cxnSpLocks/>
          </p:cNvCxnSpPr>
          <p:nvPr/>
        </p:nvCxnSpPr>
        <p:spPr>
          <a:xfrm>
            <a:off x="763200" y="8877828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hteck 54">
            <a:extLst>
              <a:ext uri="{FF2B5EF4-FFF2-40B4-BE49-F238E27FC236}">
                <a16:creationId xmlns:a16="http://schemas.microsoft.com/office/drawing/2014/main" id="{550ED9BF-6D19-C60E-30DB-DEFBFEEE77E4}"/>
              </a:ext>
            </a:extLst>
          </p:cNvPr>
          <p:cNvSpPr/>
          <p:nvPr/>
        </p:nvSpPr>
        <p:spPr>
          <a:xfrm>
            <a:off x="16499609" y="8090261"/>
            <a:ext cx="696649" cy="69664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56" name="Gruppierung 24">
            <a:extLst>
              <a:ext uri="{FF2B5EF4-FFF2-40B4-BE49-F238E27FC236}">
                <a16:creationId xmlns:a16="http://schemas.microsoft.com/office/drawing/2014/main" id="{BAEC373C-43DF-F61F-F77C-F3281D74D511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57" name="Gruppierung 26">
              <a:extLst>
                <a:ext uri="{FF2B5EF4-FFF2-40B4-BE49-F238E27FC236}">
                  <a16:creationId xmlns:a16="http://schemas.microsoft.com/office/drawing/2014/main" id="{9D34E0B5-DB11-0BD8-69C4-307C19BD6E74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0" name="Parallelogramm 59">
                <a:extLst>
                  <a:ext uri="{FF2B5EF4-FFF2-40B4-BE49-F238E27FC236}">
                    <a16:creationId xmlns:a16="http://schemas.microsoft.com/office/drawing/2014/main" id="{BF269BD4-2945-9549-5D73-726E262EE663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1" name="Rechteck 60">
                <a:extLst>
                  <a:ext uri="{FF2B5EF4-FFF2-40B4-BE49-F238E27FC236}">
                    <a16:creationId xmlns:a16="http://schemas.microsoft.com/office/drawing/2014/main" id="{755E94F9-8FFE-3F37-5C9D-04A73C497FCD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58" name="Bild 27">
              <a:extLst>
                <a:ext uri="{FF2B5EF4-FFF2-40B4-BE49-F238E27FC236}">
                  <a16:creationId xmlns:a16="http://schemas.microsoft.com/office/drawing/2014/main" id="{1EC47D6C-736D-4298-3FB0-E390E82DE9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59" name="Textfeld 58">
              <a:extLst>
                <a:ext uri="{FF2B5EF4-FFF2-40B4-BE49-F238E27FC236}">
                  <a16:creationId xmlns:a16="http://schemas.microsoft.com/office/drawing/2014/main" id="{58255584-9A8B-BD66-40BB-5BA2DB08145F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70" name="Textfeld 69">
            <a:extLst>
              <a:ext uri="{FF2B5EF4-FFF2-40B4-BE49-F238E27FC236}">
                <a16:creationId xmlns:a16="http://schemas.microsoft.com/office/drawing/2014/main" id="{849407D2-A3D4-A3CE-3D38-6154D589F3C3}"/>
              </a:ext>
            </a:extLst>
          </p:cNvPr>
          <p:cNvSpPr txBox="1"/>
          <p:nvPr/>
        </p:nvSpPr>
        <p:spPr>
          <a:xfrm>
            <a:off x="737915" y="2781159"/>
            <a:ext cx="643801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b="1" spc="100" dirty="0">
                <a:latin typeface="Myriad Pro Light" panose="020B0403030403020204" pitchFamily="34" charset="0"/>
              </a:rPr>
              <a:t>Paragraph</a:t>
            </a:r>
            <a:r>
              <a:rPr lang="de-DE" b="1" dirty="0">
                <a:latin typeface="Myriad Pro Light" panose="020B0403030403020204" pitchFamily="34" charset="0"/>
              </a:rPr>
              <a:t> Head</a:t>
            </a:r>
          </a:p>
        </p:txBody>
      </p:sp>
      <p:sp>
        <p:nvSpPr>
          <p:cNvPr id="71" name="Textfeld 70">
            <a:extLst>
              <a:ext uri="{FF2B5EF4-FFF2-40B4-BE49-F238E27FC236}">
                <a16:creationId xmlns:a16="http://schemas.microsoft.com/office/drawing/2014/main" id="{0A14571F-D4FE-D8FE-9F7D-3A3D086D7872}"/>
              </a:ext>
            </a:extLst>
          </p:cNvPr>
          <p:cNvSpPr txBox="1"/>
          <p:nvPr/>
        </p:nvSpPr>
        <p:spPr>
          <a:xfrm>
            <a:off x="12424622" y="2871703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32/36 LW 1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72" name="Gerade Verbindung 71">
            <a:extLst>
              <a:ext uri="{FF2B5EF4-FFF2-40B4-BE49-F238E27FC236}">
                <a16:creationId xmlns:a16="http://schemas.microsoft.com/office/drawing/2014/main" id="{1BB1CFEA-26BF-98A3-5063-7F2A9B7A4D52}"/>
              </a:ext>
            </a:extLst>
          </p:cNvPr>
          <p:cNvCxnSpPr>
            <a:cxnSpLocks/>
          </p:cNvCxnSpPr>
          <p:nvPr/>
        </p:nvCxnSpPr>
        <p:spPr>
          <a:xfrm>
            <a:off x="763200" y="3363292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chteck 72">
            <a:extLst>
              <a:ext uri="{FF2B5EF4-FFF2-40B4-BE49-F238E27FC236}">
                <a16:creationId xmlns:a16="http://schemas.microsoft.com/office/drawing/2014/main" id="{2643E4FA-F5A8-3C32-D094-7DB7D9548BEB}"/>
              </a:ext>
            </a:extLst>
          </p:cNvPr>
          <p:cNvSpPr/>
          <p:nvPr/>
        </p:nvSpPr>
        <p:spPr>
          <a:xfrm>
            <a:off x="16499609" y="2575725"/>
            <a:ext cx="696649" cy="696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4" name="Textfeld 73">
            <a:extLst>
              <a:ext uri="{FF2B5EF4-FFF2-40B4-BE49-F238E27FC236}">
                <a16:creationId xmlns:a16="http://schemas.microsoft.com/office/drawing/2014/main" id="{B554B800-24F4-A7BE-72DE-D73A3AC74AC8}"/>
              </a:ext>
            </a:extLst>
          </p:cNvPr>
          <p:cNvSpPr txBox="1"/>
          <p:nvPr/>
        </p:nvSpPr>
        <p:spPr>
          <a:xfrm>
            <a:off x="12424622" y="3772035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32/36 LW 1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75" name="Gerade Verbindung 74">
            <a:extLst>
              <a:ext uri="{FF2B5EF4-FFF2-40B4-BE49-F238E27FC236}">
                <a16:creationId xmlns:a16="http://schemas.microsoft.com/office/drawing/2014/main" id="{8BBE785F-896D-D3B3-C66B-2B7C7644B131}"/>
              </a:ext>
            </a:extLst>
          </p:cNvPr>
          <p:cNvCxnSpPr>
            <a:cxnSpLocks/>
          </p:cNvCxnSpPr>
          <p:nvPr/>
        </p:nvCxnSpPr>
        <p:spPr>
          <a:xfrm>
            <a:off x="763200" y="4263624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hteck 75">
            <a:extLst>
              <a:ext uri="{FF2B5EF4-FFF2-40B4-BE49-F238E27FC236}">
                <a16:creationId xmlns:a16="http://schemas.microsoft.com/office/drawing/2014/main" id="{6E5C9CB3-1BFC-4AA3-2BD1-4948FD22959B}"/>
              </a:ext>
            </a:extLst>
          </p:cNvPr>
          <p:cNvSpPr/>
          <p:nvPr/>
        </p:nvSpPr>
        <p:spPr>
          <a:xfrm>
            <a:off x="16499609" y="3476057"/>
            <a:ext cx="696649" cy="6966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7" name="Planen…">
            <a:extLst>
              <a:ext uri="{FF2B5EF4-FFF2-40B4-BE49-F238E27FC236}">
                <a16:creationId xmlns:a16="http://schemas.microsoft.com/office/drawing/2014/main" id="{19F58AEC-4488-6C63-952C-87D5410D38C7}"/>
              </a:ext>
            </a:extLst>
          </p:cNvPr>
          <p:cNvSpPr txBox="1"/>
          <p:nvPr/>
        </p:nvSpPr>
        <p:spPr>
          <a:xfrm>
            <a:off x="763200" y="3689753"/>
            <a:ext cx="7373264" cy="482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3000"/>
              </a:lnSpc>
              <a:spcBef>
                <a:spcPts val="21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3200" b="1" dirty="0">
                <a:latin typeface="Myriad Pro Light" panose="020B0403030403020204" pitchFamily="34" charset="0"/>
              </a:rPr>
              <a:t>Paragraph Head</a:t>
            </a: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78" name="Textfeld 77">
            <a:extLst>
              <a:ext uri="{FF2B5EF4-FFF2-40B4-BE49-F238E27FC236}">
                <a16:creationId xmlns:a16="http://schemas.microsoft.com/office/drawing/2014/main" id="{DBAE4F50-BC81-1599-9E9D-A5830E631BAF}"/>
              </a:ext>
            </a:extLst>
          </p:cNvPr>
          <p:cNvSpPr txBox="1"/>
          <p:nvPr/>
        </p:nvSpPr>
        <p:spPr>
          <a:xfrm>
            <a:off x="12424622" y="4672367"/>
            <a:ext cx="3893902" cy="454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 sz="8000" spc="-79">
                <a:solidFill>
                  <a:srgbClr val="F5E852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Myriad Pro </a:t>
            </a:r>
            <a:r>
              <a:rPr lang="de-DE" sz="2200" dirty="0" err="1">
                <a:solidFill>
                  <a:srgbClr val="FFFFFF"/>
                </a:solidFill>
                <a:latin typeface="Myriad Pro" panose="020B0503030403020204" pitchFamily="34" charset="0"/>
              </a:rPr>
              <a:t>Semibold</a:t>
            </a:r>
            <a:r>
              <a:rPr lang="de-DE" sz="2200" dirty="0">
                <a:solidFill>
                  <a:srgbClr val="FFFFFF"/>
                </a:solidFill>
                <a:latin typeface="Myriad Pro" panose="020B0503030403020204" pitchFamily="34" charset="0"/>
              </a:rPr>
              <a:t> 32/36 LW 1 </a:t>
            </a:r>
            <a:endParaRPr lang="de-DE" sz="1800" b="1" dirty="0">
              <a:solidFill>
                <a:srgbClr val="FFFFFF"/>
              </a:solidFill>
            </a:endParaRPr>
          </a:p>
        </p:txBody>
      </p:sp>
      <p:cxnSp>
        <p:nvCxnSpPr>
          <p:cNvPr id="79" name="Gerade Verbindung 78">
            <a:extLst>
              <a:ext uri="{FF2B5EF4-FFF2-40B4-BE49-F238E27FC236}">
                <a16:creationId xmlns:a16="http://schemas.microsoft.com/office/drawing/2014/main" id="{382D7348-B74C-6F35-C17C-ABC3F74B2D8C}"/>
              </a:ext>
            </a:extLst>
          </p:cNvPr>
          <p:cNvCxnSpPr>
            <a:cxnSpLocks/>
          </p:cNvCxnSpPr>
          <p:nvPr/>
        </p:nvCxnSpPr>
        <p:spPr>
          <a:xfrm>
            <a:off x="763200" y="5163956"/>
            <a:ext cx="1643305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hteck 79">
            <a:extLst>
              <a:ext uri="{FF2B5EF4-FFF2-40B4-BE49-F238E27FC236}">
                <a16:creationId xmlns:a16="http://schemas.microsoft.com/office/drawing/2014/main" id="{38BF718A-F593-EF92-7A8C-972617D28CDA}"/>
              </a:ext>
            </a:extLst>
          </p:cNvPr>
          <p:cNvSpPr/>
          <p:nvPr/>
        </p:nvSpPr>
        <p:spPr>
          <a:xfrm>
            <a:off x="16499609" y="4376389"/>
            <a:ext cx="696649" cy="6966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accent1"/>
              </a:solidFill>
            </a:endParaRPr>
          </a:p>
        </p:txBody>
      </p:sp>
      <p:sp>
        <p:nvSpPr>
          <p:cNvPr id="81" name="Planen…">
            <a:extLst>
              <a:ext uri="{FF2B5EF4-FFF2-40B4-BE49-F238E27FC236}">
                <a16:creationId xmlns:a16="http://schemas.microsoft.com/office/drawing/2014/main" id="{5DE1A40A-F2CF-432B-6A6D-7786788E4E10}"/>
              </a:ext>
            </a:extLst>
          </p:cNvPr>
          <p:cNvSpPr txBox="1"/>
          <p:nvPr/>
        </p:nvSpPr>
        <p:spPr>
          <a:xfrm>
            <a:off x="763200" y="4590085"/>
            <a:ext cx="7373264" cy="482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lnSpc>
                <a:spcPts val="3000"/>
              </a:lnSpc>
              <a:spcBef>
                <a:spcPts val="2100"/>
              </a:spcBef>
              <a:defRPr sz="2400"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sz="3200" b="1" dirty="0">
                <a:solidFill>
                  <a:schemeClr val="accent1"/>
                </a:solidFill>
                <a:latin typeface="Myriad Pro Light" panose="020B0403030403020204" pitchFamily="34" charset="0"/>
              </a:rPr>
              <a:t>Paragraph Head</a:t>
            </a:r>
            <a:endParaRPr dirty="0">
              <a:solidFill>
                <a:schemeClr val="accent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453928"/>
      </p:ext>
    </p:extLst>
  </p:cSld>
  <p:clrMapOvr>
    <a:masterClrMapping/>
  </p:clrMapOvr>
  <p:transition spd="med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547906D4-BFE3-DFED-9AC8-95B9D0FCEEC2}"/>
              </a:ext>
            </a:extLst>
          </p:cNvPr>
          <p:cNvSpPr txBox="1"/>
          <p:nvPr/>
        </p:nvSpPr>
        <p:spPr>
          <a:xfrm>
            <a:off x="495687" y="608400"/>
            <a:ext cx="44759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Farbeinsatz</a:t>
            </a:r>
          </a:p>
        </p:txBody>
      </p:sp>
      <p:sp>
        <p:nvSpPr>
          <p:cNvPr id="9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D2B826A4-7061-EE23-5DE0-1BF35FAAD5F9}"/>
              </a:ext>
            </a:extLst>
          </p:cNvPr>
          <p:cNvSpPr txBox="1"/>
          <p:nvPr/>
        </p:nvSpPr>
        <p:spPr>
          <a:xfrm>
            <a:off x="6559863" y="2289891"/>
            <a:ext cx="9127916" cy="6536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b="1" dirty="0"/>
              <a:t>Farbeinsatz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In der Folie wird bevorzugt die Hausfarbe Blau von </a:t>
            </a:r>
            <a:r>
              <a:rPr lang="de-DE" dirty="0" err="1"/>
              <a:t>Sumbiosis</a:t>
            </a:r>
            <a:r>
              <a:rPr lang="de-DE" dirty="0"/>
              <a:t> in Kombination mit festgelegten weiteren Farben verwendet.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Als erste Akzentfarbe – z. B. für besondere Hervorhebungen – wird das definierte Gelb verwendet.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Grautöne assistieren den kräftigen Farben z. B. für flächige Unterlegungen oder Linien.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Soweit möglich sollten weitere von diesem Klima abweichende Farben vermieden werden.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Kontextbezogen kann es aber durchaus Sinn machen, für besondere Hervorhebungen Farben außerhalb der Palette einzusetzen – z.B. rot und grün, falls dies </a:t>
            </a:r>
            <a:r>
              <a:rPr lang="de-DE" dirty="0" err="1"/>
              <a:t>Stop</a:t>
            </a:r>
            <a:r>
              <a:rPr lang="de-DE" dirty="0"/>
              <a:t> and Go kommunizieren soll.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dirty="0" err="1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042C267B-B8AD-C45C-EA5A-2C83645712F3}"/>
              </a:ext>
            </a:extLst>
          </p:cNvPr>
          <p:cNvSpPr/>
          <p:nvPr/>
        </p:nvSpPr>
        <p:spPr>
          <a:xfrm>
            <a:off x="4994590" y="-3236519"/>
            <a:ext cx="879729" cy="915315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1" name="Joana Racine…">
            <a:extLst>
              <a:ext uri="{FF2B5EF4-FFF2-40B4-BE49-F238E27FC236}">
                <a16:creationId xmlns:a16="http://schemas.microsoft.com/office/drawing/2014/main" id="{B8F8EF7A-8220-CFD9-C775-7B1DB4526C79}"/>
              </a:ext>
            </a:extLst>
          </p:cNvPr>
          <p:cNvSpPr txBox="1"/>
          <p:nvPr/>
        </p:nvSpPr>
        <p:spPr>
          <a:xfrm>
            <a:off x="6143983" y="-3090231"/>
            <a:ext cx="216687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BG </a:t>
            </a: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fLäche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12" name="Rechteck 3">
            <a:extLst>
              <a:ext uri="{FF2B5EF4-FFF2-40B4-BE49-F238E27FC236}">
                <a16:creationId xmlns:a16="http://schemas.microsoft.com/office/drawing/2014/main" id="{3A8B2DB4-663D-5149-4484-9C2BFB05F029}"/>
              </a:ext>
            </a:extLst>
          </p:cNvPr>
          <p:cNvSpPr/>
          <p:nvPr/>
        </p:nvSpPr>
        <p:spPr>
          <a:xfrm>
            <a:off x="4936007" y="-4706912"/>
            <a:ext cx="879729" cy="915315"/>
          </a:xfrm>
          <a:prstGeom prst="rect">
            <a:avLst/>
          </a:prstGeom>
          <a:solidFill>
            <a:srgbClr val="F8E71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3" name="Joana Racine…">
            <a:extLst>
              <a:ext uri="{FF2B5EF4-FFF2-40B4-BE49-F238E27FC236}">
                <a16:creationId xmlns:a16="http://schemas.microsoft.com/office/drawing/2014/main" id="{103A3982-4987-301F-83A0-AEF486816337}"/>
              </a:ext>
            </a:extLst>
          </p:cNvPr>
          <p:cNvSpPr txBox="1"/>
          <p:nvPr/>
        </p:nvSpPr>
        <p:spPr>
          <a:xfrm>
            <a:off x="6132399" y="-4418733"/>
            <a:ext cx="3056476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Typo</a:t>
            </a: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 auf Blau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15" name="Joana Racine…">
            <a:extLst>
              <a:ext uri="{FF2B5EF4-FFF2-40B4-BE49-F238E27FC236}">
                <a16:creationId xmlns:a16="http://schemas.microsoft.com/office/drawing/2014/main" id="{2DCB2FA4-B30B-4880-F6AD-B94AB366C44E}"/>
              </a:ext>
            </a:extLst>
          </p:cNvPr>
          <p:cNvSpPr txBox="1"/>
          <p:nvPr/>
        </p:nvSpPr>
        <p:spPr>
          <a:xfrm>
            <a:off x="13108164" y="-4453116"/>
            <a:ext cx="2579615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Text-Kästen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17" name="Joana Racine…">
            <a:extLst>
              <a:ext uri="{FF2B5EF4-FFF2-40B4-BE49-F238E27FC236}">
                <a16:creationId xmlns:a16="http://schemas.microsoft.com/office/drawing/2014/main" id="{76D10A0D-4792-C137-B500-14D53998133F}"/>
              </a:ext>
            </a:extLst>
          </p:cNvPr>
          <p:cNvSpPr txBox="1"/>
          <p:nvPr/>
        </p:nvSpPr>
        <p:spPr>
          <a:xfrm>
            <a:off x="949271" y="-4345595"/>
            <a:ext cx="3164262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Typo</a:t>
            </a: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 auf </a:t>
            </a: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Weiss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18" name="Rechteck 3">
            <a:extLst>
              <a:ext uri="{FF2B5EF4-FFF2-40B4-BE49-F238E27FC236}">
                <a16:creationId xmlns:a16="http://schemas.microsoft.com/office/drawing/2014/main" id="{A58ED631-1D09-62C1-7037-E680A1A2707B}"/>
              </a:ext>
            </a:extLst>
          </p:cNvPr>
          <p:cNvSpPr/>
          <p:nvPr/>
        </p:nvSpPr>
        <p:spPr>
          <a:xfrm>
            <a:off x="21040297" y="-4950988"/>
            <a:ext cx="879729" cy="915315"/>
          </a:xfrm>
          <a:prstGeom prst="rect">
            <a:avLst/>
          </a:prstGeom>
          <a:solidFill>
            <a:srgbClr val="C4BBB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9" name="Joana Racine…">
            <a:extLst>
              <a:ext uri="{FF2B5EF4-FFF2-40B4-BE49-F238E27FC236}">
                <a16:creationId xmlns:a16="http://schemas.microsoft.com/office/drawing/2014/main" id="{8B458477-45AD-C2A8-C71E-E9AF393F6372}"/>
              </a:ext>
            </a:extLst>
          </p:cNvPr>
          <p:cNvSpPr txBox="1"/>
          <p:nvPr/>
        </p:nvSpPr>
        <p:spPr>
          <a:xfrm>
            <a:off x="22236689" y="-4793438"/>
            <a:ext cx="1320937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linien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20" name="Rechteck 3">
            <a:extLst>
              <a:ext uri="{FF2B5EF4-FFF2-40B4-BE49-F238E27FC236}">
                <a16:creationId xmlns:a16="http://schemas.microsoft.com/office/drawing/2014/main" id="{9219E93B-4C05-ACD1-7523-F17D1952DAB5}"/>
              </a:ext>
            </a:extLst>
          </p:cNvPr>
          <p:cNvSpPr/>
          <p:nvPr/>
        </p:nvSpPr>
        <p:spPr>
          <a:xfrm>
            <a:off x="16272149" y="-3451548"/>
            <a:ext cx="879729" cy="915315"/>
          </a:xfrm>
          <a:prstGeom prst="rect">
            <a:avLst/>
          </a:prstGeom>
          <a:solidFill>
            <a:srgbClr val="E7F0F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1" name="Joana Racine…">
            <a:extLst>
              <a:ext uri="{FF2B5EF4-FFF2-40B4-BE49-F238E27FC236}">
                <a16:creationId xmlns:a16="http://schemas.microsoft.com/office/drawing/2014/main" id="{9688696F-BC5D-E107-B993-171D2DD57188}"/>
              </a:ext>
            </a:extLst>
          </p:cNvPr>
          <p:cNvSpPr txBox="1"/>
          <p:nvPr/>
        </p:nvSpPr>
        <p:spPr>
          <a:xfrm>
            <a:off x="17368872" y="-3304904"/>
            <a:ext cx="216687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BG </a:t>
            </a: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fLäche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22" name="Rechteck 3">
            <a:extLst>
              <a:ext uri="{FF2B5EF4-FFF2-40B4-BE49-F238E27FC236}">
                <a16:creationId xmlns:a16="http://schemas.microsoft.com/office/drawing/2014/main" id="{A7B72A3F-3AE4-6E63-86C7-38F808000D48}"/>
              </a:ext>
            </a:extLst>
          </p:cNvPr>
          <p:cNvSpPr/>
          <p:nvPr/>
        </p:nvSpPr>
        <p:spPr>
          <a:xfrm>
            <a:off x="20676607" y="-2794890"/>
            <a:ext cx="879729" cy="915314"/>
          </a:xfrm>
          <a:prstGeom prst="rect">
            <a:avLst/>
          </a:prstGeom>
          <a:solidFill>
            <a:srgbClr val="FF01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4" name="Joana Racine…">
            <a:extLst>
              <a:ext uri="{FF2B5EF4-FFF2-40B4-BE49-F238E27FC236}">
                <a16:creationId xmlns:a16="http://schemas.microsoft.com/office/drawing/2014/main" id="{15B1A683-8BE1-87A8-DD33-138AB2908EA3}"/>
              </a:ext>
            </a:extLst>
          </p:cNvPr>
          <p:cNvSpPr txBox="1"/>
          <p:nvPr/>
        </p:nvSpPr>
        <p:spPr>
          <a:xfrm>
            <a:off x="21710935" y="-2585050"/>
            <a:ext cx="1591844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Accent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26" name="Rechteck 3">
            <a:extLst>
              <a:ext uri="{FF2B5EF4-FFF2-40B4-BE49-F238E27FC236}">
                <a16:creationId xmlns:a16="http://schemas.microsoft.com/office/drawing/2014/main" id="{72D65FB5-7B5E-F0B7-3081-91DC061B6897}"/>
              </a:ext>
            </a:extLst>
          </p:cNvPr>
          <p:cNvSpPr/>
          <p:nvPr/>
        </p:nvSpPr>
        <p:spPr>
          <a:xfrm>
            <a:off x="20676607" y="-1747140"/>
            <a:ext cx="879729" cy="915314"/>
          </a:xfrm>
          <a:prstGeom prst="rect">
            <a:avLst/>
          </a:prstGeom>
          <a:solidFill>
            <a:srgbClr val="82BE5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7" name="Joana Racine…">
            <a:extLst>
              <a:ext uri="{FF2B5EF4-FFF2-40B4-BE49-F238E27FC236}">
                <a16:creationId xmlns:a16="http://schemas.microsoft.com/office/drawing/2014/main" id="{2B80EFD1-0D4D-8DCF-6052-B38D32EA560A}"/>
              </a:ext>
            </a:extLst>
          </p:cNvPr>
          <p:cNvSpPr txBox="1"/>
          <p:nvPr/>
        </p:nvSpPr>
        <p:spPr>
          <a:xfrm>
            <a:off x="21710935" y="-1537300"/>
            <a:ext cx="1591844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Accent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28" name="Rechteck 3">
            <a:extLst>
              <a:ext uri="{FF2B5EF4-FFF2-40B4-BE49-F238E27FC236}">
                <a16:creationId xmlns:a16="http://schemas.microsoft.com/office/drawing/2014/main" id="{EDC9BC81-EC65-F7EC-8089-87D18D04008F}"/>
              </a:ext>
            </a:extLst>
          </p:cNvPr>
          <p:cNvSpPr/>
          <p:nvPr/>
        </p:nvSpPr>
        <p:spPr>
          <a:xfrm>
            <a:off x="16282661" y="-4576109"/>
            <a:ext cx="879729" cy="915315"/>
          </a:xfrm>
          <a:prstGeom prst="rect">
            <a:avLst/>
          </a:prstGeom>
          <a:solidFill>
            <a:srgbClr val="B8AD27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9" name="Joana Racine…">
            <a:extLst>
              <a:ext uri="{FF2B5EF4-FFF2-40B4-BE49-F238E27FC236}">
                <a16:creationId xmlns:a16="http://schemas.microsoft.com/office/drawing/2014/main" id="{FF56685C-94D3-EFD8-E973-9DC7D6BCDD09}"/>
              </a:ext>
            </a:extLst>
          </p:cNvPr>
          <p:cNvSpPr txBox="1"/>
          <p:nvPr/>
        </p:nvSpPr>
        <p:spPr>
          <a:xfrm>
            <a:off x="17379384" y="-4429465"/>
            <a:ext cx="216687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BG </a:t>
            </a: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fLäche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30" name="Rechteck 3">
            <a:extLst>
              <a:ext uri="{FF2B5EF4-FFF2-40B4-BE49-F238E27FC236}">
                <a16:creationId xmlns:a16="http://schemas.microsoft.com/office/drawing/2014/main" id="{A8B1AE1B-72DE-1E76-9FCA-8367846699C5}"/>
              </a:ext>
            </a:extLst>
          </p:cNvPr>
          <p:cNvSpPr/>
          <p:nvPr/>
        </p:nvSpPr>
        <p:spPr>
          <a:xfrm>
            <a:off x="16282661" y="-5566921"/>
            <a:ext cx="879729" cy="915315"/>
          </a:xfrm>
          <a:prstGeom prst="rect">
            <a:avLst/>
          </a:prstGeom>
          <a:solidFill>
            <a:srgbClr val="56505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5" name="Joana Racine…">
            <a:extLst>
              <a:ext uri="{FF2B5EF4-FFF2-40B4-BE49-F238E27FC236}">
                <a16:creationId xmlns:a16="http://schemas.microsoft.com/office/drawing/2014/main" id="{126EF801-7903-BF33-23CB-42EA7801B226}"/>
              </a:ext>
            </a:extLst>
          </p:cNvPr>
          <p:cNvSpPr txBox="1"/>
          <p:nvPr/>
        </p:nvSpPr>
        <p:spPr>
          <a:xfrm>
            <a:off x="17379384" y="-5440669"/>
            <a:ext cx="216687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BG </a:t>
            </a: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fLäche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38" name="Rechteck 3">
            <a:extLst>
              <a:ext uri="{FF2B5EF4-FFF2-40B4-BE49-F238E27FC236}">
                <a16:creationId xmlns:a16="http://schemas.microsoft.com/office/drawing/2014/main" id="{58F4D55B-AF17-47EF-12E4-A8B2DA4B06DB}"/>
              </a:ext>
            </a:extLst>
          </p:cNvPr>
          <p:cNvSpPr/>
          <p:nvPr/>
        </p:nvSpPr>
        <p:spPr>
          <a:xfrm>
            <a:off x="-247121" y="-3130738"/>
            <a:ext cx="879729" cy="91531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9" name="Joana Racine…">
            <a:extLst>
              <a:ext uri="{FF2B5EF4-FFF2-40B4-BE49-F238E27FC236}">
                <a16:creationId xmlns:a16="http://schemas.microsoft.com/office/drawing/2014/main" id="{EE6B9FA5-AC2D-09D3-BBA9-E49C22779542}"/>
              </a:ext>
            </a:extLst>
          </p:cNvPr>
          <p:cNvSpPr txBox="1"/>
          <p:nvPr/>
        </p:nvSpPr>
        <p:spPr>
          <a:xfrm>
            <a:off x="991631" y="-2963028"/>
            <a:ext cx="216687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BG </a:t>
            </a:r>
            <a:r>
              <a:rPr lang="de-D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fLäche</a:t>
            </a:r>
            <a:endParaRPr dirty="0">
              <a:solidFill>
                <a:schemeClr val="tx1">
                  <a:lumMod val="95000"/>
                  <a:lumOff val="5000"/>
                </a:schemeClr>
              </a:solidFill>
              <a:latin typeface="Myriad Pro" panose="020B0503030403020204" pitchFamily="34" charset="0"/>
            </a:endParaRP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48E43E60-211C-EC53-3647-85968777E08C}"/>
              </a:ext>
            </a:extLst>
          </p:cNvPr>
          <p:cNvSpPr/>
          <p:nvPr/>
        </p:nvSpPr>
        <p:spPr>
          <a:xfrm>
            <a:off x="-1263524" y="-4651816"/>
            <a:ext cx="879729" cy="915315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grpSp>
        <p:nvGrpSpPr>
          <p:cNvPr id="64" name="Gruppieren 63">
            <a:extLst>
              <a:ext uri="{FF2B5EF4-FFF2-40B4-BE49-F238E27FC236}">
                <a16:creationId xmlns:a16="http://schemas.microsoft.com/office/drawing/2014/main" id="{89E18A60-7B11-0536-0499-4BF0DE6EABA3}"/>
              </a:ext>
            </a:extLst>
          </p:cNvPr>
          <p:cNvGrpSpPr/>
          <p:nvPr/>
        </p:nvGrpSpPr>
        <p:grpSpPr>
          <a:xfrm>
            <a:off x="632608" y="2281082"/>
            <a:ext cx="4083144" cy="5051422"/>
            <a:chOff x="1502933" y="14473"/>
            <a:chExt cx="4083144" cy="5051422"/>
          </a:xfrm>
        </p:grpSpPr>
        <p:sp>
          <p:nvSpPr>
            <p:cNvPr id="14" name="Rechteck 3">
              <a:extLst>
                <a:ext uri="{FF2B5EF4-FFF2-40B4-BE49-F238E27FC236}">
                  <a16:creationId xmlns:a16="http://schemas.microsoft.com/office/drawing/2014/main" id="{C0C6837E-3556-2409-8E15-577C3A0109C0}"/>
                </a:ext>
              </a:extLst>
            </p:cNvPr>
            <p:cNvSpPr/>
            <p:nvPr/>
          </p:nvSpPr>
          <p:spPr>
            <a:xfrm>
              <a:off x="2586904" y="2007696"/>
              <a:ext cx="879729" cy="915315"/>
            </a:xfrm>
            <a:prstGeom prst="rect">
              <a:avLst/>
            </a:prstGeom>
            <a:solidFill>
              <a:srgbClr val="0069A5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16" name="Rechteck 3">
              <a:extLst>
                <a:ext uri="{FF2B5EF4-FFF2-40B4-BE49-F238E27FC236}">
                  <a16:creationId xmlns:a16="http://schemas.microsoft.com/office/drawing/2014/main" id="{7E40024E-2B7A-43AC-D30C-7D9CB561B59C}"/>
                </a:ext>
              </a:extLst>
            </p:cNvPr>
            <p:cNvSpPr/>
            <p:nvPr/>
          </p:nvSpPr>
          <p:spPr>
            <a:xfrm>
              <a:off x="1502935" y="3072317"/>
              <a:ext cx="879729" cy="915315"/>
            </a:xfrm>
            <a:prstGeom prst="rect">
              <a:avLst/>
            </a:prstGeom>
            <a:solidFill>
              <a:schemeClr val="tx1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53" name="Rechteck 52">
              <a:extLst>
                <a:ext uri="{FF2B5EF4-FFF2-40B4-BE49-F238E27FC236}">
                  <a16:creationId xmlns:a16="http://schemas.microsoft.com/office/drawing/2014/main" id="{F394A3CB-E334-D7DD-6E78-AC888BEF5A19}"/>
                </a:ext>
              </a:extLst>
            </p:cNvPr>
            <p:cNvSpPr/>
            <p:nvPr/>
          </p:nvSpPr>
          <p:spPr>
            <a:xfrm>
              <a:off x="3654807" y="2007696"/>
              <a:ext cx="879729" cy="915315"/>
            </a:xfrm>
            <a:prstGeom prst="rect">
              <a:avLst/>
            </a:prstGeom>
            <a:solidFill>
              <a:srgbClr val="005484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54" name="Rechteck 3">
              <a:extLst>
                <a:ext uri="{FF2B5EF4-FFF2-40B4-BE49-F238E27FC236}">
                  <a16:creationId xmlns:a16="http://schemas.microsoft.com/office/drawing/2014/main" id="{5B8E17F6-7F35-27A8-4730-1F84ED4C7EFF}"/>
                </a:ext>
              </a:extLst>
            </p:cNvPr>
            <p:cNvSpPr/>
            <p:nvPr/>
          </p:nvSpPr>
          <p:spPr>
            <a:xfrm>
              <a:off x="4706348" y="2007696"/>
              <a:ext cx="879729" cy="915315"/>
            </a:xfrm>
            <a:prstGeom prst="rect">
              <a:avLst/>
            </a:prstGeom>
            <a:solidFill>
              <a:srgbClr val="003F64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55" name="Rechteck 54">
              <a:extLst>
                <a:ext uri="{FF2B5EF4-FFF2-40B4-BE49-F238E27FC236}">
                  <a16:creationId xmlns:a16="http://schemas.microsoft.com/office/drawing/2014/main" id="{54DBB1ED-5136-5BCC-6BC2-6BBCBDAE4F27}"/>
                </a:ext>
              </a:extLst>
            </p:cNvPr>
            <p:cNvSpPr/>
            <p:nvPr/>
          </p:nvSpPr>
          <p:spPr>
            <a:xfrm>
              <a:off x="1502936" y="2007696"/>
              <a:ext cx="879729" cy="915315"/>
            </a:xfrm>
            <a:prstGeom prst="rect">
              <a:avLst/>
            </a:prstGeom>
            <a:solidFill>
              <a:srgbClr val="007BC2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56" name="Rechteck 3">
              <a:extLst>
                <a:ext uri="{FF2B5EF4-FFF2-40B4-BE49-F238E27FC236}">
                  <a16:creationId xmlns:a16="http://schemas.microsoft.com/office/drawing/2014/main" id="{B8B5F44F-4AEA-0B75-9F37-08F49651F1C2}"/>
                </a:ext>
              </a:extLst>
            </p:cNvPr>
            <p:cNvSpPr/>
            <p:nvPr/>
          </p:nvSpPr>
          <p:spPr>
            <a:xfrm>
              <a:off x="2586903" y="3064826"/>
              <a:ext cx="879729" cy="915315"/>
            </a:xfrm>
            <a:prstGeom prst="rect">
              <a:avLst/>
            </a:prstGeom>
            <a:solidFill>
              <a:srgbClr val="565050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58" name="Rechteck 3">
              <a:extLst>
                <a:ext uri="{FF2B5EF4-FFF2-40B4-BE49-F238E27FC236}">
                  <a16:creationId xmlns:a16="http://schemas.microsoft.com/office/drawing/2014/main" id="{206D916D-7F50-6881-DAF0-C1FC128039FA}"/>
                </a:ext>
              </a:extLst>
            </p:cNvPr>
            <p:cNvSpPr/>
            <p:nvPr/>
          </p:nvSpPr>
          <p:spPr>
            <a:xfrm>
              <a:off x="4701909" y="3088502"/>
              <a:ext cx="879729" cy="915315"/>
            </a:xfrm>
            <a:prstGeom prst="rect">
              <a:avLst/>
            </a:prstGeom>
            <a:solidFill>
              <a:srgbClr val="F4F4F4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59" name="Rechteck 3">
              <a:extLst>
                <a:ext uri="{FF2B5EF4-FFF2-40B4-BE49-F238E27FC236}">
                  <a16:creationId xmlns:a16="http://schemas.microsoft.com/office/drawing/2014/main" id="{0A12A40A-D3EE-F73F-6054-09720A114729}"/>
                </a:ext>
              </a:extLst>
            </p:cNvPr>
            <p:cNvSpPr/>
            <p:nvPr/>
          </p:nvSpPr>
          <p:spPr>
            <a:xfrm>
              <a:off x="3670871" y="3072317"/>
              <a:ext cx="879729" cy="915315"/>
            </a:xfrm>
            <a:prstGeom prst="rect">
              <a:avLst/>
            </a:prstGeom>
            <a:solidFill>
              <a:srgbClr val="C4BBBB"/>
            </a:solidFill>
            <a:ln w="12700">
              <a:miter lim="400000"/>
            </a:ln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60" name="Rechteck 3">
              <a:extLst>
                <a:ext uri="{FF2B5EF4-FFF2-40B4-BE49-F238E27FC236}">
                  <a16:creationId xmlns:a16="http://schemas.microsoft.com/office/drawing/2014/main" id="{DBE58938-38E4-362D-2B97-9A68F57887E0}"/>
                </a:ext>
              </a:extLst>
            </p:cNvPr>
            <p:cNvSpPr/>
            <p:nvPr/>
          </p:nvSpPr>
          <p:spPr>
            <a:xfrm>
              <a:off x="2578870" y="4141527"/>
              <a:ext cx="879729" cy="915315"/>
            </a:xfrm>
            <a:prstGeom prst="rect">
              <a:avLst/>
            </a:prstGeom>
            <a:solidFill>
              <a:srgbClr val="B8AD27"/>
            </a:solidFill>
            <a:ln w="12700">
              <a:miter lim="400000"/>
            </a:ln>
            <a:effectLst>
              <a:reflection stA="41000" endPos="68033" dir="5400000" sy="-100000" algn="bl" rotWithShape="0"/>
            </a:effectLst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61" name="Rechteck 3">
              <a:extLst>
                <a:ext uri="{FF2B5EF4-FFF2-40B4-BE49-F238E27FC236}">
                  <a16:creationId xmlns:a16="http://schemas.microsoft.com/office/drawing/2014/main" id="{7EED4554-E1C6-E44E-DB27-927B7BED2CD8}"/>
                </a:ext>
              </a:extLst>
            </p:cNvPr>
            <p:cNvSpPr/>
            <p:nvPr/>
          </p:nvSpPr>
          <p:spPr>
            <a:xfrm>
              <a:off x="3654807" y="4141528"/>
              <a:ext cx="879729" cy="915315"/>
            </a:xfrm>
            <a:prstGeom prst="rect">
              <a:avLst/>
            </a:prstGeom>
            <a:solidFill>
              <a:srgbClr val="F8E71C"/>
            </a:solidFill>
            <a:ln w="12700">
              <a:miter lim="400000"/>
            </a:ln>
            <a:effectLst>
              <a:reflection stA="41000" endPos="68033" dir="5400000" sy="-100000" algn="bl" rotWithShape="0"/>
            </a:effectLst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62" name="Rechteck 3">
              <a:extLst>
                <a:ext uri="{FF2B5EF4-FFF2-40B4-BE49-F238E27FC236}">
                  <a16:creationId xmlns:a16="http://schemas.microsoft.com/office/drawing/2014/main" id="{4A18BEB6-2C25-93E6-979F-8411BC46F0B0}"/>
                </a:ext>
              </a:extLst>
            </p:cNvPr>
            <p:cNvSpPr/>
            <p:nvPr/>
          </p:nvSpPr>
          <p:spPr>
            <a:xfrm>
              <a:off x="1502934" y="4150580"/>
              <a:ext cx="879729" cy="9153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2700">
              <a:miter lim="400000"/>
            </a:ln>
            <a:effectLst>
              <a:reflection stA="41000" endPos="68033" dir="5400000" sy="-100000" algn="bl" rotWithShape="0"/>
            </a:effectLst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63" name="Rechteck 3">
              <a:extLst>
                <a:ext uri="{FF2B5EF4-FFF2-40B4-BE49-F238E27FC236}">
                  <a16:creationId xmlns:a16="http://schemas.microsoft.com/office/drawing/2014/main" id="{71600912-8E33-C4D8-981B-21F859734A56}"/>
                </a:ext>
              </a:extLst>
            </p:cNvPr>
            <p:cNvSpPr/>
            <p:nvPr/>
          </p:nvSpPr>
          <p:spPr>
            <a:xfrm>
              <a:off x="4701908" y="4141528"/>
              <a:ext cx="879729" cy="9153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miter lim="400000"/>
            </a:ln>
            <a:effectLst>
              <a:reflection stA="41000" endPos="68033" dir="5400000" sy="-100000" algn="bl" rotWithShape="0"/>
            </a:effectLst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65" name="Rechteck 64">
              <a:extLst>
                <a:ext uri="{FF2B5EF4-FFF2-40B4-BE49-F238E27FC236}">
                  <a16:creationId xmlns:a16="http://schemas.microsoft.com/office/drawing/2014/main" id="{C09F1B34-172E-FB4C-2BC2-8D7D68DA91E2}"/>
                </a:ext>
              </a:extLst>
            </p:cNvPr>
            <p:cNvSpPr/>
            <p:nvPr/>
          </p:nvSpPr>
          <p:spPr>
            <a:xfrm>
              <a:off x="1502933" y="14473"/>
              <a:ext cx="879729" cy="91531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  <a:effectLst>
              <a:reflection stA="60000" endPos="49642" dist="50800" dir="5400000" sy="-100000" algn="bl" rotWithShape="0"/>
            </a:effectLst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66" name="Rechteck 3">
              <a:extLst>
                <a:ext uri="{FF2B5EF4-FFF2-40B4-BE49-F238E27FC236}">
                  <a16:creationId xmlns:a16="http://schemas.microsoft.com/office/drawing/2014/main" id="{79424A1C-3203-8F07-02D0-67C3F8569970}"/>
                </a:ext>
              </a:extLst>
            </p:cNvPr>
            <p:cNvSpPr/>
            <p:nvPr/>
          </p:nvSpPr>
          <p:spPr>
            <a:xfrm>
              <a:off x="2578869" y="14473"/>
              <a:ext cx="879729" cy="915315"/>
            </a:xfrm>
            <a:prstGeom prst="rect">
              <a:avLst/>
            </a:prstGeom>
            <a:solidFill>
              <a:srgbClr val="F8E71C"/>
            </a:solidFill>
            <a:ln w="12700">
              <a:miter lim="400000"/>
            </a:ln>
            <a:effectLst>
              <a:reflection stA="60000" endPos="49642" dist="50800" dir="5400000" sy="-100000" algn="bl" rotWithShape="0"/>
            </a:effectLst>
          </p:spPr>
          <p:txBody>
            <a:bodyPr lIns="45719" rIns="45719" anchor="ctr"/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 dirty="0">
                <a:latin typeface="Myriad Pro" panose="020B0503030403020204" pitchFamily="34" charset="0"/>
              </a:endParaRPr>
            </a:p>
          </p:txBody>
        </p:sp>
      </p:grpSp>
      <p:grpSp>
        <p:nvGrpSpPr>
          <p:cNvPr id="95" name="Gruppierung 24">
            <a:extLst>
              <a:ext uri="{FF2B5EF4-FFF2-40B4-BE49-F238E27FC236}">
                <a16:creationId xmlns:a16="http://schemas.microsoft.com/office/drawing/2014/main" id="{5B94A9D9-9C0C-1238-8FE0-E47106328CD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96" name="Gruppierung 26">
              <a:extLst>
                <a:ext uri="{FF2B5EF4-FFF2-40B4-BE49-F238E27FC236}">
                  <a16:creationId xmlns:a16="http://schemas.microsoft.com/office/drawing/2014/main" id="{C015CBEF-604C-C48C-76FE-C0ADFC04E9B6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99" name="Parallelogramm 98">
                <a:extLst>
                  <a:ext uri="{FF2B5EF4-FFF2-40B4-BE49-F238E27FC236}">
                    <a16:creationId xmlns:a16="http://schemas.microsoft.com/office/drawing/2014/main" id="{208A4B08-83E8-EC6A-5E80-97DF6AA1FB32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00" name="Rechteck 99">
                <a:extLst>
                  <a:ext uri="{FF2B5EF4-FFF2-40B4-BE49-F238E27FC236}">
                    <a16:creationId xmlns:a16="http://schemas.microsoft.com/office/drawing/2014/main" id="{9C8176EE-39DE-72DD-055D-12E70D156E11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97" name="Bild 27">
              <a:extLst>
                <a:ext uri="{FF2B5EF4-FFF2-40B4-BE49-F238E27FC236}">
                  <a16:creationId xmlns:a16="http://schemas.microsoft.com/office/drawing/2014/main" id="{F634A0A0-D9F1-5443-9526-E3D10D8935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98" name="Textfeld 97">
              <a:extLst>
                <a:ext uri="{FF2B5EF4-FFF2-40B4-BE49-F238E27FC236}">
                  <a16:creationId xmlns:a16="http://schemas.microsoft.com/office/drawing/2014/main" id="{664C074F-5544-40EA-598B-0526F37840AA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160607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dvAuto="0"/>
      <p:bldP spid="11" grpId="0" animBg="1" advAuto="0"/>
      <p:bldP spid="13" grpId="0" animBg="1" advAuto="0"/>
      <p:bldP spid="15" grpId="0" animBg="1" advAuto="0"/>
      <p:bldP spid="17" grpId="0" animBg="1" advAuto="0"/>
      <p:bldP spid="19" grpId="0" animBg="1" advAuto="0"/>
      <p:bldP spid="21" grpId="0" animBg="1" advAuto="0"/>
      <p:bldP spid="24" grpId="0" animBg="1" advAuto="0"/>
      <p:bldP spid="27" grpId="0" animBg="1" advAuto="0"/>
      <p:bldP spid="29" grpId="0" animBg="1" advAuto="0"/>
      <p:bldP spid="35" grpId="0" animBg="1" advAuto="0"/>
      <p:bldP spid="39" grpId="0" animBg="1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Textfeld 387">
            <a:extLst>
              <a:ext uri="{FF2B5EF4-FFF2-40B4-BE49-F238E27FC236}">
                <a16:creationId xmlns:a16="http://schemas.microsoft.com/office/drawing/2014/main" id="{9DC1C205-1C8A-9CB5-5024-C3D2324B7F95}"/>
              </a:ext>
            </a:extLst>
          </p:cNvPr>
          <p:cNvSpPr txBox="1"/>
          <p:nvPr/>
        </p:nvSpPr>
        <p:spPr>
          <a:xfrm>
            <a:off x="1978650" y="3287000"/>
            <a:ext cx="94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Schwarz, Text 1</a:t>
            </a:r>
          </a:p>
        </p:txBody>
      </p:sp>
      <p:sp>
        <p:nvSpPr>
          <p:cNvPr id="389" name="Textfeld 388">
            <a:extLst>
              <a:ext uri="{FF2B5EF4-FFF2-40B4-BE49-F238E27FC236}">
                <a16:creationId xmlns:a16="http://schemas.microsoft.com/office/drawing/2014/main" id="{A42FCE53-8F6F-3AFC-E1A2-20571A3E1B8B}"/>
              </a:ext>
            </a:extLst>
          </p:cNvPr>
          <p:cNvSpPr txBox="1"/>
          <p:nvPr/>
        </p:nvSpPr>
        <p:spPr>
          <a:xfrm>
            <a:off x="664015" y="3174759"/>
            <a:ext cx="1089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err="1">
                <a:latin typeface="Myriad Pro" panose="020B0503030403020204" pitchFamily="34" charset="0"/>
              </a:rPr>
              <a:t>Weiss</a:t>
            </a:r>
            <a:r>
              <a:rPr lang="de-DE" sz="1200" dirty="0">
                <a:latin typeface="Myriad Pro" panose="020B0503030403020204" pitchFamily="34" charset="0"/>
              </a:rPr>
              <a:t> Hintergrund 1 </a:t>
            </a:r>
          </a:p>
        </p:txBody>
      </p:sp>
      <p:sp>
        <p:nvSpPr>
          <p:cNvPr id="406" name="Textfeld 405">
            <a:extLst>
              <a:ext uri="{FF2B5EF4-FFF2-40B4-BE49-F238E27FC236}">
                <a16:creationId xmlns:a16="http://schemas.microsoft.com/office/drawing/2014/main" id="{BE1BF910-0F0D-E2C7-1213-D7ECFA3258D3}"/>
              </a:ext>
            </a:extLst>
          </p:cNvPr>
          <p:cNvSpPr txBox="1"/>
          <p:nvPr/>
        </p:nvSpPr>
        <p:spPr>
          <a:xfrm>
            <a:off x="3189839" y="3302613"/>
            <a:ext cx="114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Hellgrau, Hintergrund 2</a:t>
            </a:r>
          </a:p>
        </p:txBody>
      </p:sp>
      <p:sp>
        <p:nvSpPr>
          <p:cNvPr id="413" name="Textfeld 412">
            <a:extLst>
              <a:ext uri="{FF2B5EF4-FFF2-40B4-BE49-F238E27FC236}">
                <a16:creationId xmlns:a16="http://schemas.microsoft.com/office/drawing/2014/main" id="{3D5D59A0-DC8E-40A2-A802-2C1EC1C5277D}"/>
              </a:ext>
            </a:extLst>
          </p:cNvPr>
          <p:cNvSpPr txBox="1"/>
          <p:nvPr/>
        </p:nvSpPr>
        <p:spPr>
          <a:xfrm>
            <a:off x="4492382" y="3287000"/>
            <a:ext cx="1148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Dunkelblau. Text 2</a:t>
            </a:r>
          </a:p>
        </p:txBody>
      </p:sp>
      <p:sp>
        <p:nvSpPr>
          <p:cNvPr id="425" name="Textfeld 424">
            <a:extLst>
              <a:ext uri="{FF2B5EF4-FFF2-40B4-BE49-F238E27FC236}">
                <a16:creationId xmlns:a16="http://schemas.microsoft.com/office/drawing/2014/main" id="{CEECE8C1-1EF0-7718-E4F0-2B6C8D56950B}"/>
              </a:ext>
            </a:extLst>
          </p:cNvPr>
          <p:cNvSpPr txBox="1"/>
          <p:nvPr/>
        </p:nvSpPr>
        <p:spPr>
          <a:xfrm>
            <a:off x="5740891" y="3287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Akzent 1</a:t>
            </a:r>
          </a:p>
        </p:txBody>
      </p:sp>
      <p:sp>
        <p:nvSpPr>
          <p:cNvPr id="437" name="Textfeld 436">
            <a:extLst>
              <a:ext uri="{FF2B5EF4-FFF2-40B4-BE49-F238E27FC236}">
                <a16:creationId xmlns:a16="http://schemas.microsoft.com/office/drawing/2014/main" id="{F8EED4F0-E669-313B-0526-D693AF59542F}"/>
              </a:ext>
            </a:extLst>
          </p:cNvPr>
          <p:cNvSpPr txBox="1"/>
          <p:nvPr/>
        </p:nvSpPr>
        <p:spPr>
          <a:xfrm>
            <a:off x="7146477" y="3287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Akzent 2</a:t>
            </a:r>
          </a:p>
        </p:txBody>
      </p:sp>
      <p:sp>
        <p:nvSpPr>
          <p:cNvPr id="450" name="Textfeld 449">
            <a:extLst>
              <a:ext uri="{FF2B5EF4-FFF2-40B4-BE49-F238E27FC236}">
                <a16:creationId xmlns:a16="http://schemas.microsoft.com/office/drawing/2014/main" id="{9FE32D8F-24ED-11E4-6203-2173DCD68009}"/>
              </a:ext>
            </a:extLst>
          </p:cNvPr>
          <p:cNvSpPr txBox="1"/>
          <p:nvPr/>
        </p:nvSpPr>
        <p:spPr>
          <a:xfrm>
            <a:off x="8552063" y="3287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Akzent 3</a:t>
            </a:r>
          </a:p>
        </p:txBody>
      </p:sp>
      <p:sp>
        <p:nvSpPr>
          <p:cNvPr id="462" name="Textfeld 461">
            <a:extLst>
              <a:ext uri="{FF2B5EF4-FFF2-40B4-BE49-F238E27FC236}">
                <a16:creationId xmlns:a16="http://schemas.microsoft.com/office/drawing/2014/main" id="{872E559A-F90C-59A8-9ED2-EDBAC81F767C}"/>
              </a:ext>
            </a:extLst>
          </p:cNvPr>
          <p:cNvSpPr txBox="1"/>
          <p:nvPr/>
        </p:nvSpPr>
        <p:spPr>
          <a:xfrm>
            <a:off x="9881419" y="3287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Akzent 4</a:t>
            </a:r>
          </a:p>
        </p:txBody>
      </p:sp>
      <p:sp>
        <p:nvSpPr>
          <p:cNvPr id="474" name="Textfeld 473">
            <a:extLst>
              <a:ext uri="{FF2B5EF4-FFF2-40B4-BE49-F238E27FC236}">
                <a16:creationId xmlns:a16="http://schemas.microsoft.com/office/drawing/2014/main" id="{915CC2EC-C317-BFCC-7D13-AC2E57AF6E2B}"/>
              </a:ext>
            </a:extLst>
          </p:cNvPr>
          <p:cNvSpPr txBox="1"/>
          <p:nvPr/>
        </p:nvSpPr>
        <p:spPr>
          <a:xfrm>
            <a:off x="11304080" y="3287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Akzent 5</a:t>
            </a:r>
          </a:p>
        </p:txBody>
      </p:sp>
      <p:sp>
        <p:nvSpPr>
          <p:cNvPr id="344" name="Rechteck 3">
            <a:extLst>
              <a:ext uri="{FF2B5EF4-FFF2-40B4-BE49-F238E27FC236}">
                <a16:creationId xmlns:a16="http://schemas.microsoft.com/office/drawing/2014/main" id="{5B1DD298-B497-A56C-0EC4-20086B4BAA8D}"/>
              </a:ext>
            </a:extLst>
          </p:cNvPr>
          <p:cNvSpPr/>
          <p:nvPr/>
        </p:nvSpPr>
        <p:spPr>
          <a:xfrm>
            <a:off x="770795" y="3768368"/>
            <a:ext cx="716405" cy="683648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45" name="Rechteck 3">
            <a:extLst>
              <a:ext uri="{FF2B5EF4-FFF2-40B4-BE49-F238E27FC236}">
                <a16:creationId xmlns:a16="http://schemas.microsoft.com/office/drawing/2014/main" id="{99915994-D0CC-E8D3-2368-8675FC616FC6}"/>
              </a:ext>
            </a:extLst>
          </p:cNvPr>
          <p:cNvSpPr/>
          <p:nvPr/>
        </p:nvSpPr>
        <p:spPr>
          <a:xfrm>
            <a:off x="770795" y="5240817"/>
            <a:ext cx="716405" cy="683648"/>
          </a:xfrm>
          <a:prstGeom prst="rect">
            <a:avLst/>
          </a:prstGeom>
          <a:solidFill>
            <a:schemeClr val="bg1">
              <a:lumMod val="9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46" name="Rechteck 3">
            <a:extLst>
              <a:ext uri="{FF2B5EF4-FFF2-40B4-BE49-F238E27FC236}">
                <a16:creationId xmlns:a16="http://schemas.microsoft.com/office/drawing/2014/main" id="{0E62AF9D-4DF1-E9CC-723B-ED29FD9852BC}"/>
              </a:ext>
            </a:extLst>
          </p:cNvPr>
          <p:cNvSpPr/>
          <p:nvPr/>
        </p:nvSpPr>
        <p:spPr>
          <a:xfrm>
            <a:off x="770795" y="5962088"/>
            <a:ext cx="716405" cy="683648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47" name="Rechteck 3">
            <a:extLst>
              <a:ext uri="{FF2B5EF4-FFF2-40B4-BE49-F238E27FC236}">
                <a16:creationId xmlns:a16="http://schemas.microsoft.com/office/drawing/2014/main" id="{91D05BD3-67C9-D0EF-1EDB-4A315E17655C}"/>
              </a:ext>
            </a:extLst>
          </p:cNvPr>
          <p:cNvSpPr/>
          <p:nvPr/>
        </p:nvSpPr>
        <p:spPr>
          <a:xfrm>
            <a:off x="770795" y="6696966"/>
            <a:ext cx="716405" cy="683648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48" name="Rechteck 3">
            <a:extLst>
              <a:ext uri="{FF2B5EF4-FFF2-40B4-BE49-F238E27FC236}">
                <a16:creationId xmlns:a16="http://schemas.microsoft.com/office/drawing/2014/main" id="{BD7B6C1C-39B4-4E60-B4B0-D8AA99273CDD}"/>
              </a:ext>
            </a:extLst>
          </p:cNvPr>
          <p:cNvSpPr/>
          <p:nvPr/>
        </p:nvSpPr>
        <p:spPr>
          <a:xfrm>
            <a:off x="770795" y="7418235"/>
            <a:ext cx="716405" cy="683648"/>
          </a:xfrm>
          <a:prstGeom prst="rect">
            <a:avLst/>
          </a:prstGeom>
          <a:solidFill>
            <a:schemeClr val="bg1">
              <a:lumMod val="2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49" name="Rechteck 3">
            <a:extLst>
              <a:ext uri="{FF2B5EF4-FFF2-40B4-BE49-F238E27FC236}">
                <a16:creationId xmlns:a16="http://schemas.microsoft.com/office/drawing/2014/main" id="{6394F288-FC59-E4F4-6F97-AC97CAD3AA39}"/>
              </a:ext>
            </a:extLst>
          </p:cNvPr>
          <p:cNvSpPr/>
          <p:nvPr/>
        </p:nvSpPr>
        <p:spPr>
          <a:xfrm>
            <a:off x="770795" y="8153115"/>
            <a:ext cx="716405" cy="683648"/>
          </a:xfrm>
          <a:prstGeom prst="rect">
            <a:avLst/>
          </a:prstGeom>
          <a:solidFill>
            <a:schemeClr val="bg1">
              <a:lumMod val="1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55" name="Rechteck 3">
            <a:extLst>
              <a:ext uri="{FF2B5EF4-FFF2-40B4-BE49-F238E27FC236}">
                <a16:creationId xmlns:a16="http://schemas.microsoft.com/office/drawing/2014/main" id="{D93E3B04-5FC2-7574-AC2B-47C5C46708A2}"/>
              </a:ext>
            </a:extLst>
          </p:cNvPr>
          <p:cNvSpPr/>
          <p:nvPr/>
        </p:nvSpPr>
        <p:spPr>
          <a:xfrm>
            <a:off x="2053234" y="3768368"/>
            <a:ext cx="716405" cy="683648"/>
          </a:xfrm>
          <a:prstGeom prst="rect">
            <a:avLst/>
          </a:prstGeom>
          <a:solidFill>
            <a:schemeClr val="tx1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56" name="Rechteck 3">
            <a:extLst>
              <a:ext uri="{FF2B5EF4-FFF2-40B4-BE49-F238E27FC236}">
                <a16:creationId xmlns:a16="http://schemas.microsoft.com/office/drawing/2014/main" id="{CA12A9F0-E265-39E4-D4E5-67FE1481D098}"/>
              </a:ext>
            </a:extLst>
          </p:cNvPr>
          <p:cNvSpPr/>
          <p:nvPr/>
        </p:nvSpPr>
        <p:spPr>
          <a:xfrm>
            <a:off x="2053234" y="5240817"/>
            <a:ext cx="716405" cy="68364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57" name="Rechteck 3">
            <a:extLst>
              <a:ext uri="{FF2B5EF4-FFF2-40B4-BE49-F238E27FC236}">
                <a16:creationId xmlns:a16="http://schemas.microsoft.com/office/drawing/2014/main" id="{CBB5AB7F-826E-D4F5-64D2-33EDCA8EE0C6}"/>
              </a:ext>
            </a:extLst>
          </p:cNvPr>
          <p:cNvSpPr/>
          <p:nvPr/>
        </p:nvSpPr>
        <p:spPr>
          <a:xfrm>
            <a:off x="2053234" y="5962088"/>
            <a:ext cx="716405" cy="6836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85" name="Rechteck 3">
            <a:extLst>
              <a:ext uri="{FF2B5EF4-FFF2-40B4-BE49-F238E27FC236}">
                <a16:creationId xmlns:a16="http://schemas.microsoft.com/office/drawing/2014/main" id="{55473A3A-D275-8CC9-2D71-6EA423A18E85}"/>
              </a:ext>
            </a:extLst>
          </p:cNvPr>
          <p:cNvSpPr/>
          <p:nvPr/>
        </p:nvSpPr>
        <p:spPr>
          <a:xfrm>
            <a:off x="2053234" y="6696966"/>
            <a:ext cx="716405" cy="68364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86" name="Rechteck 3">
            <a:extLst>
              <a:ext uri="{FF2B5EF4-FFF2-40B4-BE49-F238E27FC236}">
                <a16:creationId xmlns:a16="http://schemas.microsoft.com/office/drawing/2014/main" id="{1B9C8DFA-4EE8-D71D-A2B9-84C41FD6A916}"/>
              </a:ext>
            </a:extLst>
          </p:cNvPr>
          <p:cNvSpPr/>
          <p:nvPr/>
        </p:nvSpPr>
        <p:spPr>
          <a:xfrm>
            <a:off x="2053234" y="7418235"/>
            <a:ext cx="716405" cy="68364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87" name="Rechteck 3">
            <a:extLst>
              <a:ext uri="{FF2B5EF4-FFF2-40B4-BE49-F238E27FC236}">
                <a16:creationId xmlns:a16="http://schemas.microsoft.com/office/drawing/2014/main" id="{2D7EEC86-3D4F-2D7E-9A90-C4D6EA994CB1}"/>
              </a:ext>
            </a:extLst>
          </p:cNvPr>
          <p:cNvSpPr/>
          <p:nvPr/>
        </p:nvSpPr>
        <p:spPr>
          <a:xfrm>
            <a:off x="2053234" y="8153115"/>
            <a:ext cx="716405" cy="68364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95" name="Rechteck 3">
            <a:extLst>
              <a:ext uri="{FF2B5EF4-FFF2-40B4-BE49-F238E27FC236}">
                <a16:creationId xmlns:a16="http://schemas.microsoft.com/office/drawing/2014/main" id="{FB6589FF-EA5F-497F-598C-E4831423235B}"/>
              </a:ext>
            </a:extLst>
          </p:cNvPr>
          <p:cNvSpPr/>
          <p:nvPr/>
        </p:nvSpPr>
        <p:spPr>
          <a:xfrm>
            <a:off x="3324080" y="3768368"/>
            <a:ext cx="716405" cy="683648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96" name="Rechteck 3">
            <a:extLst>
              <a:ext uri="{FF2B5EF4-FFF2-40B4-BE49-F238E27FC236}">
                <a16:creationId xmlns:a16="http://schemas.microsoft.com/office/drawing/2014/main" id="{9C475454-8BE5-451D-C13A-3BD4238B5D1C}"/>
              </a:ext>
            </a:extLst>
          </p:cNvPr>
          <p:cNvSpPr/>
          <p:nvPr/>
        </p:nvSpPr>
        <p:spPr>
          <a:xfrm>
            <a:off x="3324080" y="5240817"/>
            <a:ext cx="716405" cy="683648"/>
          </a:xfrm>
          <a:prstGeom prst="rect">
            <a:avLst/>
          </a:prstGeom>
          <a:solidFill>
            <a:schemeClr val="bg1">
              <a:lumMod val="9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97" name="Rechteck 3">
            <a:extLst>
              <a:ext uri="{FF2B5EF4-FFF2-40B4-BE49-F238E27FC236}">
                <a16:creationId xmlns:a16="http://schemas.microsoft.com/office/drawing/2014/main" id="{346E5C26-D220-607E-E5A8-8A8C2A3D4432}"/>
              </a:ext>
            </a:extLst>
          </p:cNvPr>
          <p:cNvSpPr/>
          <p:nvPr/>
        </p:nvSpPr>
        <p:spPr>
          <a:xfrm>
            <a:off x="3324080" y="5962088"/>
            <a:ext cx="716405" cy="683648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98" name="Rechteck 3">
            <a:extLst>
              <a:ext uri="{FF2B5EF4-FFF2-40B4-BE49-F238E27FC236}">
                <a16:creationId xmlns:a16="http://schemas.microsoft.com/office/drawing/2014/main" id="{2401E77F-FBE2-4757-BAA0-839928FBB12F}"/>
              </a:ext>
            </a:extLst>
          </p:cNvPr>
          <p:cNvSpPr/>
          <p:nvPr/>
        </p:nvSpPr>
        <p:spPr>
          <a:xfrm>
            <a:off x="3324080" y="6696966"/>
            <a:ext cx="716405" cy="683648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399" name="Rechteck 3">
            <a:extLst>
              <a:ext uri="{FF2B5EF4-FFF2-40B4-BE49-F238E27FC236}">
                <a16:creationId xmlns:a16="http://schemas.microsoft.com/office/drawing/2014/main" id="{336B1DC2-28AB-3A97-3403-4A2ED1A6D94C}"/>
              </a:ext>
            </a:extLst>
          </p:cNvPr>
          <p:cNvSpPr/>
          <p:nvPr/>
        </p:nvSpPr>
        <p:spPr>
          <a:xfrm>
            <a:off x="3324080" y="7418235"/>
            <a:ext cx="716405" cy="683648"/>
          </a:xfrm>
          <a:prstGeom prst="rect">
            <a:avLst/>
          </a:prstGeom>
          <a:solidFill>
            <a:schemeClr val="bg1">
              <a:lumMod val="2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00" name="Rechteck 3">
            <a:extLst>
              <a:ext uri="{FF2B5EF4-FFF2-40B4-BE49-F238E27FC236}">
                <a16:creationId xmlns:a16="http://schemas.microsoft.com/office/drawing/2014/main" id="{53481941-B7D1-D381-DA89-668ADE4DD513}"/>
              </a:ext>
            </a:extLst>
          </p:cNvPr>
          <p:cNvSpPr/>
          <p:nvPr/>
        </p:nvSpPr>
        <p:spPr>
          <a:xfrm>
            <a:off x="3324080" y="8153115"/>
            <a:ext cx="716405" cy="683648"/>
          </a:xfrm>
          <a:prstGeom prst="rect">
            <a:avLst/>
          </a:prstGeom>
          <a:solidFill>
            <a:schemeClr val="bg1">
              <a:lumMod val="1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07" name="Rechteck 3">
            <a:extLst>
              <a:ext uri="{FF2B5EF4-FFF2-40B4-BE49-F238E27FC236}">
                <a16:creationId xmlns:a16="http://schemas.microsoft.com/office/drawing/2014/main" id="{6405BBD0-4791-674D-C903-C883CEDDBBE4}"/>
              </a:ext>
            </a:extLst>
          </p:cNvPr>
          <p:cNvSpPr/>
          <p:nvPr/>
        </p:nvSpPr>
        <p:spPr>
          <a:xfrm>
            <a:off x="4579376" y="3768368"/>
            <a:ext cx="716405" cy="683648"/>
          </a:xfrm>
          <a:prstGeom prst="rect">
            <a:avLst/>
          </a:prstGeom>
          <a:solidFill>
            <a:schemeClr val="tx2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08" name="Rechteck 3">
            <a:extLst>
              <a:ext uri="{FF2B5EF4-FFF2-40B4-BE49-F238E27FC236}">
                <a16:creationId xmlns:a16="http://schemas.microsoft.com/office/drawing/2014/main" id="{38D683BC-4530-B03A-CFF1-27863FC3D2AE}"/>
              </a:ext>
            </a:extLst>
          </p:cNvPr>
          <p:cNvSpPr/>
          <p:nvPr/>
        </p:nvSpPr>
        <p:spPr>
          <a:xfrm>
            <a:off x="4579376" y="5240817"/>
            <a:ext cx="716405" cy="68364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09" name="Rechteck 3">
            <a:extLst>
              <a:ext uri="{FF2B5EF4-FFF2-40B4-BE49-F238E27FC236}">
                <a16:creationId xmlns:a16="http://schemas.microsoft.com/office/drawing/2014/main" id="{29071879-6B71-EA7D-5037-9DBAE8177F76}"/>
              </a:ext>
            </a:extLst>
          </p:cNvPr>
          <p:cNvSpPr/>
          <p:nvPr/>
        </p:nvSpPr>
        <p:spPr>
          <a:xfrm>
            <a:off x="4579376" y="5962088"/>
            <a:ext cx="716405" cy="68364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10" name="Rechteck 3">
            <a:extLst>
              <a:ext uri="{FF2B5EF4-FFF2-40B4-BE49-F238E27FC236}">
                <a16:creationId xmlns:a16="http://schemas.microsoft.com/office/drawing/2014/main" id="{465A327D-59CC-C9A0-2653-55E23EA139E4}"/>
              </a:ext>
            </a:extLst>
          </p:cNvPr>
          <p:cNvSpPr/>
          <p:nvPr/>
        </p:nvSpPr>
        <p:spPr>
          <a:xfrm>
            <a:off x="4579376" y="6696966"/>
            <a:ext cx="716405" cy="68364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11" name="Rechteck 3">
            <a:extLst>
              <a:ext uri="{FF2B5EF4-FFF2-40B4-BE49-F238E27FC236}">
                <a16:creationId xmlns:a16="http://schemas.microsoft.com/office/drawing/2014/main" id="{BB66A445-7679-2BB0-735A-5B0250849EE9}"/>
              </a:ext>
            </a:extLst>
          </p:cNvPr>
          <p:cNvSpPr/>
          <p:nvPr/>
        </p:nvSpPr>
        <p:spPr>
          <a:xfrm>
            <a:off x="4579376" y="7418235"/>
            <a:ext cx="716405" cy="683648"/>
          </a:xfrm>
          <a:prstGeom prst="rect">
            <a:avLst/>
          </a:prstGeom>
          <a:solidFill>
            <a:schemeClr val="tx2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12" name="Rechteck 3">
            <a:extLst>
              <a:ext uri="{FF2B5EF4-FFF2-40B4-BE49-F238E27FC236}">
                <a16:creationId xmlns:a16="http://schemas.microsoft.com/office/drawing/2014/main" id="{7DA728B5-97B1-64F5-4233-F3CB2D8CD215}"/>
              </a:ext>
            </a:extLst>
          </p:cNvPr>
          <p:cNvSpPr/>
          <p:nvPr/>
        </p:nvSpPr>
        <p:spPr>
          <a:xfrm>
            <a:off x="4579376" y="8153115"/>
            <a:ext cx="716405" cy="683648"/>
          </a:xfrm>
          <a:prstGeom prst="rect">
            <a:avLst/>
          </a:prstGeom>
          <a:solidFill>
            <a:schemeClr val="tx2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19" name="Rechteck 3">
            <a:extLst>
              <a:ext uri="{FF2B5EF4-FFF2-40B4-BE49-F238E27FC236}">
                <a16:creationId xmlns:a16="http://schemas.microsoft.com/office/drawing/2014/main" id="{92344661-A9B2-E4E7-F4D8-DB385BA3A7BA}"/>
              </a:ext>
            </a:extLst>
          </p:cNvPr>
          <p:cNvSpPr/>
          <p:nvPr/>
        </p:nvSpPr>
        <p:spPr>
          <a:xfrm>
            <a:off x="5884186" y="3768368"/>
            <a:ext cx="716405" cy="68364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20" name="Rechteck 3">
            <a:extLst>
              <a:ext uri="{FF2B5EF4-FFF2-40B4-BE49-F238E27FC236}">
                <a16:creationId xmlns:a16="http://schemas.microsoft.com/office/drawing/2014/main" id="{0C408F39-1491-8496-A2F8-2F4315680A69}"/>
              </a:ext>
            </a:extLst>
          </p:cNvPr>
          <p:cNvSpPr/>
          <p:nvPr/>
        </p:nvSpPr>
        <p:spPr>
          <a:xfrm>
            <a:off x="5884186" y="5240817"/>
            <a:ext cx="716405" cy="683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21" name="Rechteck 3">
            <a:extLst>
              <a:ext uri="{FF2B5EF4-FFF2-40B4-BE49-F238E27FC236}">
                <a16:creationId xmlns:a16="http://schemas.microsoft.com/office/drawing/2014/main" id="{0A3AFB81-F5A0-3D7F-8860-7D6A05FEAE2B}"/>
              </a:ext>
            </a:extLst>
          </p:cNvPr>
          <p:cNvSpPr/>
          <p:nvPr/>
        </p:nvSpPr>
        <p:spPr>
          <a:xfrm>
            <a:off x="5884186" y="5962088"/>
            <a:ext cx="716405" cy="6836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22" name="Rechteck 3">
            <a:extLst>
              <a:ext uri="{FF2B5EF4-FFF2-40B4-BE49-F238E27FC236}">
                <a16:creationId xmlns:a16="http://schemas.microsoft.com/office/drawing/2014/main" id="{E90D12A2-4A8F-73C2-6869-6D1D05CA4DDC}"/>
              </a:ext>
            </a:extLst>
          </p:cNvPr>
          <p:cNvSpPr/>
          <p:nvPr/>
        </p:nvSpPr>
        <p:spPr>
          <a:xfrm>
            <a:off x="5884186" y="6696966"/>
            <a:ext cx="716405" cy="6836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23" name="Rechteck 3">
            <a:extLst>
              <a:ext uri="{FF2B5EF4-FFF2-40B4-BE49-F238E27FC236}">
                <a16:creationId xmlns:a16="http://schemas.microsoft.com/office/drawing/2014/main" id="{22ACF4EE-FDD7-2EBC-A62F-5921A4C17F7B}"/>
              </a:ext>
            </a:extLst>
          </p:cNvPr>
          <p:cNvSpPr/>
          <p:nvPr/>
        </p:nvSpPr>
        <p:spPr>
          <a:xfrm>
            <a:off x="5884186" y="7418235"/>
            <a:ext cx="716405" cy="68364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24" name="Rechteck 3">
            <a:extLst>
              <a:ext uri="{FF2B5EF4-FFF2-40B4-BE49-F238E27FC236}">
                <a16:creationId xmlns:a16="http://schemas.microsoft.com/office/drawing/2014/main" id="{BCA5D3CE-AD2B-C1BE-03A0-4C7F6F4E1FBF}"/>
              </a:ext>
            </a:extLst>
          </p:cNvPr>
          <p:cNvSpPr/>
          <p:nvPr/>
        </p:nvSpPr>
        <p:spPr>
          <a:xfrm>
            <a:off x="5884186" y="8153115"/>
            <a:ext cx="716405" cy="683648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31" name="Rechteck 3">
            <a:extLst>
              <a:ext uri="{FF2B5EF4-FFF2-40B4-BE49-F238E27FC236}">
                <a16:creationId xmlns:a16="http://schemas.microsoft.com/office/drawing/2014/main" id="{D0493F86-9AFB-FB6A-272F-DC0B10C25B3F}"/>
              </a:ext>
            </a:extLst>
          </p:cNvPr>
          <p:cNvSpPr/>
          <p:nvPr/>
        </p:nvSpPr>
        <p:spPr>
          <a:xfrm>
            <a:off x="7255120" y="3768368"/>
            <a:ext cx="716405" cy="68364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32" name="Rechteck 3">
            <a:extLst>
              <a:ext uri="{FF2B5EF4-FFF2-40B4-BE49-F238E27FC236}">
                <a16:creationId xmlns:a16="http://schemas.microsoft.com/office/drawing/2014/main" id="{14307AB9-BE62-006C-B97A-ED52D05D58FB}"/>
              </a:ext>
            </a:extLst>
          </p:cNvPr>
          <p:cNvSpPr/>
          <p:nvPr/>
        </p:nvSpPr>
        <p:spPr>
          <a:xfrm>
            <a:off x="7255120" y="5240817"/>
            <a:ext cx="716405" cy="6836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33" name="Rechteck 3">
            <a:extLst>
              <a:ext uri="{FF2B5EF4-FFF2-40B4-BE49-F238E27FC236}">
                <a16:creationId xmlns:a16="http://schemas.microsoft.com/office/drawing/2014/main" id="{DEDCF708-DA7A-27C9-6F0D-253098D882D9}"/>
              </a:ext>
            </a:extLst>
          </p:cNvPr>
          <p:cNvSpPr/>
          <p:nvPr/>
        </p:nvSpPr>
        <p:spPr>
          <a:xfrm>
            <a:off x="7255120" y="5962088"/>
            <a:ext cx="716405" cy="6836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34" name="Rechteck 3">
            <a:extLst>
              <a:ext uri="{FF2B5EF4-FFF2-40B4-BE49-F238E27FC236}">
                <a16:creationId xmlns:a16="http://schemas.microsoft.com/office/drawing/2014/main" id="{50CA16D1-E757-B170-368C-6DBF0FBB08FE}"/>
              </a:ext>
            </a:extLst>
          </p:cNvPr>
          <p:cNvSpPr/>
          <p:nvPr/>
        </p:nvSpPr>
        <p:spPr>
          <a:xfrm>
            <a:off x="7255120" y="6696966"/>
            <a:ext cx="716405" cy="6836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35" name="Rechteck 3">
            <a:extLst>
              <a:ext uri="{FF2B5EF4-FFF2-40B4-BE49-F238E27FC236}">
                <a16:creationId xmlns:a16="http://schemas.microsoft.com/office/drawing/2014/main" id="{B63A086E-4A4E-2688-3413-15DA6AF23E4E}"/>
              </a:ext>
            </a:extLst>
          </p:cNvPr>
          <p:cNvSpPr/>
          <p:nvPr/>
        </p:nvSpPr>
        <p:spPr>
          <a:xfrm>
            <a:off x="7255120" y="7418235"/>
            <a:ext cx="716405" cy="683648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36" name="Rechteck 3">
            <a:extLst>
              <a:ext uri="{FF2B5EF4-FFF2-40B4-BE49-F238E27FC236}">
                <a16:creationId xmlns:a16="http://schemas.microsoft.com/office/drawing/2014/main" id="{25F1EBC8-BDF9-8CC1-AF56-AD00A4E473FB}"/>
              </a:ext>
            </a:extLst>
          </p:cNvPr>
          <p:cNvSpPr/>
          <p:nvPr/>
        </p:nvSpPr>
        <p:spPr>
          <a:xfrm>
            <a:off x="7255120" y="8153115"/>
            <a:ext cx="716405" cy="683648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44" name="Rechteck 3">
            <a:extLst>
              <a:ext uri="{FF2B5EF4-FFF2-40B4-BE49-F238E27FC236}">
                <a16:creationId xmlns:a16="http://schemas.microsoft.com/office/drawing/2014/main" id="{F5B08C2D-A19B-AF32-8215-69CD7456814B}"/>
              </a:ext>
            </a:extLst>
          </p:cNvPr>
          <p:cNvSpPr/>
          <p:nvPr/>
        </p:nvSpPr>
        <p:spPr>
          <a:xfrm>
            <a:off x="8647090" y="3768368"/>
            <a:ext cx="716405" cy="683648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45" name="Rechteck 3">
            <a:extLst>
              <a:ext uri="{FF2B5EF4-FFF2-40B4-BE49-F238E27FC236}">
                <a16:creationId xmlns:a16="http://schemas.microsoft.com/office/drawing/2014/main" id="{DE7A8F0B-3B6B-2F8F-0206-10E0B6DF7A5C}"/>
              </a:ext>
            </a:extLst>
          </p:cNvPr>
          <p:cNvSpPr/>
          <p:nvPr/>
        </p:nvSpPr>
        <p:spPr>
          <a:xfrm>
            <a:off x="8647090" y="5240817"/>
            <a:ext cx="716405" cy="6836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46" name="Rechteck 3">
            <a:extLst>
              <a:ext uri="{FF2B5EF4-FFF2-40B4-BE49-F238E27FC236}">
                <a16:creationId xmlns:a16="http://schemas.microsoft.com/office/drawing/2014/main" id="{15461F6B-47FC-42F3-C7BC-82CDA6EAA0E4}"/>
              </a:ext>
            </a:extLst>
          </p:cNvPr>
          <p:cNvSpPr/>
          <p:nvPr/>
        </p:nvSpPr>
        <p:spPr>
          <a:xfrm>
            <a:off x="8647090" y="5962088"/>
            <a:ext cx="716405" cy="6836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47" name="Rechteck 3">
            <a:extLst>
              <a:ext uri="{FF2B5EF4-FFF2-40B4-BE49-F238E27FC236}">
                <a16:creationId xmlns:a16="http://schemas.microsoft.com/office/drawing/2014/main" id="{38E824FF-DAF2-F90B-F3BE-DFB8F862261C}"/>
              </a:ext>
            </a:extLst>
          </p:cNvPr>
          <p:cNvSpPr/>
          <p:nvPr/>
        </p:nvSpPr>
        <p:spPr>
          <a:xfrm>
            <a:off x="8647090" y="6696966"/>
            <a:ext cx="716405" cy="6836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48" name="Rechteck 3">
            <a:extLst>
              <a:ext uri="{FF2B5EF4-FFF2-40B4-BE49-F238E27FC236}">
                <a16:creationId xmlns:a16="http://schemas.microsoft.com/office/drawing/2014/main" id="{481B7475-7F95-4E76-58CE-5E487644426E}"/>
              </a:ext>
            </a:extLst>
          </p:cNvPr>
          <p:cNvSpPr/>
          <p:nvPr/>
        </p:nvSpPr>
        <p:spPr>
          <a:xfrm>
            <a:off x="8647090" y="7418235"/>
            <a:ext cx="716405" cy="6836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49" name="Rechteck 3">
            <a:extLst>
              <a:ext uri="{FF2B5EF4-FFF2-40B4-BE49-F238E27FC236}">
                <a16:creationId xmlns:a16="http://schemas.microsoft.com/office/drawing/2014/main" id="{CC3B1061-43AE-093B-36EE-C5B4DA993DCF}"/>
              </a:ext>
            </a:extLst>
          </p:cNvPr>
          <p:cNvSpPr/>
          <p:nvPr/>
        </p:nvSpPr>
        <p:spPr>
          <a:xfrm>
            <a:off x="8647090" y="8153115"/>
            <a:ext cx="716405" cy="683648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56" name="Rechteck 3">
            <a:extLst>
              <a:ext uri="{FF2B5EF4-FFF2-40B4-BE49-F238E27FC236}">
                <a16:creationId xmlns:a16="http://schemas.microsoft.com/office/drawing/2014/main" id="{5667B814-9439-7706-C553-D18A13E6AF4D}"/>
              </a:ext>
            </a:extLst>
          </p:cNvPr>
          <p:cNvSpPr/>
          <p:nvPr/>
        </p:nvSpPr>
        <p:spPr>
          <a:xfrm>
            <a:off x="10001655" y="3768368"/>
            <a:ext cx="716405" cy="683648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57" name="Rechteck 3">
            <a:extLst>
              <a:ext uri="{FF2B5EF4-FFF2-40B4-BE49-F238E27FC236}">
                <a16:creationId xmlns:a16="http://schemas.microsoft.com/office/drawing/2014/main" id="{9BBC998F-E5A8-DEA7-6C86-EAAA34CB1D9B}"/>
              </a:ext>
            </a:extLst>
          </p:cNvPr>
          <p:cNvSpPr/>
          <p:nvPr/>
        </p:nvSpPr>
        <p:spPr>
          <a:xfrm>
            <a:off x="10001655" y="5240817"/>
            <a:ext cx="716405" cy="6836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58" name="Rechteck 3">
            <a:extLst>
              <a:ext uri="{FF2B5EF4-FFF2-40B4-BE49-F238E27FC236}">
                <a16:creationId xmlns:a16="http://schemas.microsoft.com/office/drawing/2014/main" id="{180E665A-C226-CF14-109E-48E57CFFB791}"/>
              </a:ext>
            </a:extLst>
          </p:cNvPr>
          <p:cNvSpPr/>
          <p:nvPr/>
        </p:nvSpPr>
        <p:spPr>
          <a:xfrm>
            <a:off x="10001655" y="5962088"/>
            <a:ext cx="716405" cy="6836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59" name="Rechteck 3">
            <a:extLst>
              <a:ext uri="{FF2B5EF4-FFF2-40B4-BE49-F238E27FC236}">
                <a16:creationId xmlns:a16="http://schemas.microsoft.com/office/drawing/2014/main" id="{2C78D7FC-759F-A434-41F2-658720FC6614}"/>
              </a:ext>
            </a:extLst>
          </p:cNvPr>
          <p:cNvSpPr/>
          <p:nvPr/>
        </p:nvSpPr>
        <p:spPr>
          <a:xfrm>
            <a:off x="10001655" y="6696966"/>
            <a:ext cx="716405" cy="6836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60" name="Rechteck 3">
            <a:extLst>
              <a:ext uri="{FF2B5EF4-FFF2-40B4-BE49-F238E27FC236}">
                <a16:creationId xmlns:a16="http://schemas.microsoft.com/office/drawing/2014/main" id="{C639FDD2-92FD-8710-4321-A86639128F42}"/>
              </a:ext>
            </a:extLst>
          </p:cNvPr>
          <p:cNvSpPr/>
          <p:nvPr/>
        </p:nvSpPr>
        <p:spPr>
          <a:xfrm>
            <a:off x="10001655" y="7418235"/>
            <a:ext cx="716405" cy="68364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61" name="Rechteck 3">
            <a:extLst>
              <a:ext uri="{FF2B5EF4-FFF2-40B4-BE49-F238E27FC236}">
                <a16:creationId xmlns:a16="http://schemas.microsoft.com/office/drawing/2014/main" id="{963FF821-9B2E-2B6B-3028-3FD9F1C859A3}"/>
              </a:ext>
            </a:extLst>
          </p:cNvPr>
          <p:cNvSpPr/>
          <p:nvPr/>
        </p:nvSpPr>
        <p:spPr>
          <a:xfrm>
            <a:off x="10001655" y="8153115"/>
            <a:ext cx="716405" cy="68364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68" name="Rechteck 3">
            <a:extLst>
              <a:ext uri="{FF2B5EF4-FFF2-40B4-BE49-F238E27FC236}">
                <a16:creationId xmlns:a16="http://schemas.microsoft.com/office/drawing/2014/main" id="{A97382E3-8269-880A-5D4E-8FCC30DB87A1}"/>
              </a:ext>
            </a:extLst>
          </p:cNvPr>
          <p:cNvSpPr/>
          <p:nvPr/>
        </p:nvSpPr>
        <p:spPr>
          <a:xfrm>
            <a:off x="11428476" y="3768368"/>
            <a:ext cx="716405" cy="68364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69" name="Rechteck 3">
            <a:extLst>
              <a:ext uri="{FF2B5EF4-FFF2-40B4-BE49-F238E27FC236}">
                <a16:creationId xmlns:a16="http://schemas.microsoft.com/office/drawing/2014/main" id="{F5B96021-26FD-01F0-FA13-02B625662934}"/>
              </a:ext>
            </a:extLst>
          </p:cNvPr>
          <p:cNvSpPr/>
          <p:nvPr/>
        </p:nvSpPr>
        <p:spPr>
          <a:xfrm>
            <a:off x="11428476" y="5240817"/>
            <a:ext cx="716405" cy="6836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70" name="Rechteck 3">
            <a:extLst>
              <a:ext uri="{FF2B5EF4-FFF2-40B4-BE49-F238E27FC236}">
                <a16:creationId xmlns:a16="http://schemas.microsoft.com/office/drawing/2014/main" id="{62627B99-F30D-3175-E0A9-C77AFCD420D6}"/>
              </a:ext>
            </a:extLst>
          </p:cNvPr>
          <p:cNvSpPr/>
          <p:nvPr/>
        </p:nvSpPr>
        <p:spPr>
          <a:xfrm>
            <a:off x="11428476" y="5962088"/>
            <a:ext cx="716405" cy="6836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71" name="Rechteck 3">
            <a:extLst>
              <a:ext uri="{FF2B5EF4-FFF2-40B4-BE49-F238E27FC236}">
                <a16:creationId xmlns:a16="http://schemas.microsoft.com/office/drawing/2014/main" id="{227697B9-9431-647C-7A6B-7CB48958EAAC}"/>
              </a:ext>
            </a:extLst>
          </p:cNvPr>
          <p:cNvSpPr/>
          <p:nvPr/>
        </p:nvSpPr>
        <p:spPr>
          <a:xfrm>
            <a:off x="11428476" y="6696966"/>
            <a:ext cx="716405" cy="68364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72" name="Rechteck 3">
            <a:extLst>
              <a:ext uri="{FF2B5EF4-FFF2-40B4-BE49-F238E27FC236}">
                <a16:creationId xmlns:a16="http://schemas.microsoft.com/office/drawing/2014/main" id="{07DDA953-9452-7F14-4C5F-D30599E0E9AD}"/>
              </a:ext>
            </a:extLst>
          </p:cNvPr>
          <p:cNvSpPr/>
          <p:nvPr/>
        </p:nvSpPr>
        <p:spPr>
          <a:xfrm>
            <a:off x="11428476" y="7418235"/>
            <a:ext cx="716405" cy="68364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73" name="Rechteck 3">
            <a:extLst>
              <a:ext uri="{FF2B5EF4-FFF2-40B4-BE49-F238E27FC236}">
                <a16:creationId xmlns:a16="http://schemas.microsoft.com/office/drawing/2014/main" id="{8198AA07-31BF-5EBF-287E-73ECC85E3B87}"/>
              </a:ext>
            </a:extLst>
          </p:cNvPr>
          <p:cNvSpPr/>
          <p:nvPr/>
        </p:nvSpPr>
        <p:spPr>
          <a:xfrm>
            <a:off x="11428476" y="8153115"/>
            <a:ext cx="716405" cy="683648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0" name="Rechteck 3">
            <a:extLst>
              <a:ext uri="{FF2B5EF4-FFF2-40B4-BE49-F238E27FC236}">
                <a16:creationId xmlns:a16="http://schemas.microsoft.com/office/drawing/2014/main" id="{587EE2EB-8A00-60B5-3B52-8B5D09CD83E7}"/>
              </a:ext>
            </a:extLst>
          </p:cNvPr>
          <p:cNvSpPr/>
          <p:nvPr/>
        </p:nvSpPr>
        <p:spPr>
          <a:xfrm>
            <a:off x="12818802" y="3768368"/>
            <a:ext cx="716405" cy="683648"/>
          </a:xfrm>
          <a:prstGeom prst="rect">
            <a:avLst/>
          </a:prstGeom>
          <a:solidFill>
            <a:schemeClr val="accent6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1" name="Rechteck 3">
            <a:extLst>
              <a:ext uri="{FF2B5EF4-FFF2-40B4-BE49-F238E27FC236}">
                <a16:creationId xmlns:a16="http://schemas.microsoft.com/office/drawing/2014/main" id="{8C0BDBC5-94DE-0CB7-4A0C-32198B24EAA2}"/>
              </a:ext>
            </a:extLst>
          </p:cNvPr>
          <p:cNvSpPr/>
          <p:nvPr/>
        </p:nvSpPr>
        <p:spPr>
          <a:xfrm>
            <a:off x="12818802" y="5240817"/>
            <a:ext cx="716405" cy="6836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2" name="Rechteck 3">
            <a:extLst>
              <a:ext uri="{FF2B5EF4-FFF2-40B4-BE49-F238E27FC236}">
                <a16:creationId xmlns:a16="http://schemas.microsoft.com/office/drawing/2014/main" id="{6179D9AD-40CF-970A-5BEF-0209FEDE1047}"/>
              </a:ext>
            </a:extLst>
          </p:cNvPr>
          <p:cNvSpPr/>
          <p:nvPr/>
        </p:nvSpPr>
        <p:spPr>
          <a:xfrm>
            <a:off x="12818802" y="5962088"/>
            <a:ext cx="716405" cy="6836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3" name="Rechteck 3">
            <a:extLst>
              <a:ext uri="{FF2B5EF4-FFF2-40B4-BE49-F238E27FC236}">
                <a16:creationId xmlns:a16="http://schemas.microsoft.com/office/drawing/2014/main" id="{F52478B0-8B31-1CD7-3C5A-607B1FDBC585}"/>
              </a:ext>
            </a:extLst>
          </p:cNvPr>
          <p:cNvSpPr/>
          <p:nvPr/>
        </p:nvSpPr>
        <p:spPr>
          <a:xfrm>
            <a:off x="12818802" y="6696966"/>
            <a:ext cx="716405" cy="68364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4" name="Rechteck 3">
            <a:extLst>
              <a:ext uri="{FF2B5EF4-FFF2-40B4-BE49-F238E27FC236}">
                <a16:creationId xmlns:a16="http://schemas.microsoft.com/office/drawing/2014/main" id="{DA4E1FEF-85D1-F767-2CA3-346CE6BF5525}"/>
              </a:ext>
            </a:extLst>
          </p:cNvPr>
          <p:cNvSpPr/>
          <p:nvPr/>
        </p:nvSpPr>
        <p:spPr>
          <a:xfrm>
            <a:off x="12818802" y="7418235"/>
            <a:ext cx="716405" cy="68364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5" name="Rechteck 3">
            <a:extLst>
              <a:ext uri="{FF2B5EF4-FFF2-40B4-BE49-F238E27FC236}">
                <a16:creationId xmlns:a16="http://schemas.microsoft.com/office/drawing/2014/main" id="{1E8448B8-2B96-B2E1-2906-E5E827D751E5}"/>
              </a:ext>
            </a:extLst>
          </p:cNvPr>
          <p:cNvSpPr/>
          <p:nvPr/>
        </p:nvSpPr>
        <p:spPr>
          <a:xfrm>
            <a:off x="12818802" y="8153115"/>
            <a:ext cx="716405" cy="683648"/>
          </a:xfrm>
          <a:prstGeom prst="rect">
            <a:avLst/>
          </a:prstGeom>
          <a:solidFill>
            <a:schemeClr val="accent6">
              <a:lumMod val="50000"/>
            </a:schemeClr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00" dirty="0">
              <a:latin typeface="Myriad Pro" panose="020B0503030403020204" pitchFamily="34" charset="0"/>
            </a:endParaRPr>
          </a:p>
        </p:txBody>
      </p:sp>
      <p:sp>
        <p:nvSpPr>
          <p:cNvPr id="486" name="Textfeld 485">
            <a:extLst>
              <a:ext uri="{FF2B5EF4-FFF2-40B4-BE49-F238E27FC236}">
                <a16:creationId xmlns:a16="http://schemas.microsoft.com/office/drawing/2014/main" id="{85B74D13-4D65-58FF-C1DF-FE89D01B09C7}"/>
              </a:ext>
            </a:extLst>
          </p:cNvPr>
          <p:cNvSpPr txBox="1"/>
          <p:nvPr/>
        </p:nvSpPr>
        <p:spPr>
          <a:xfrm>
            <a:off x="12726741" y="3287000"/>
            <a:ext cx="7409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latin typeface="Myriad Pro" panose="020B0503030403020204" pitchFamily="34" charset="0"/>
              </a:rPr>
              <a:t>Akzent 6</a:t>
            </a:r>
          </a:p>
        </p:txBody>
      </p:sp>
      <p:sp>
        <p:nvSpPr>
          <p:cNvPr id="491" name="Textfeld 490">
            <a:extLst>
              <a:ext uri="{FF2B5EF4-FFF2-40B4-BE49-F238E27FC236}">
                <a16:creationId xmlns:a16="http://schemas.microsoft.com/office/drawing/2014/main" id="{2AC46309-6F8A-E6BA-A58E-621C7DB920DD}"/>
              </a:ext>
            </a:extLst>
          </p:cNvPr>
          <p:cNvSpPr txBox="1"/>
          <p:nvPr/>
        </p:nvSpPr>
        <p:spPr>
          <a:xfrm>
            <a:off x="495687" y="608400"/>
            <a:ext cx="88969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Farbschema </a:t>
            </a:r>
            <a:r>
              <a:rPr lang="de-DE" sz="5400" b="1" cap="all" spc="100" dirty="0" err="1">
                <a:latin typeface="Myriad Pro Light" panose="020B0403030403020204" pitchFamily="34" charset="0"/>
              </a:rPr>
              <a:t>Powerpoint</a:t>
            </a:r>
            <a:endParaRPr lang="de-DE" sz="5400" b="1" cap="all" spc="100" dirty="0">
              <a:latin typeface="Myriad Pro Light" panose="020B0403030403020204" pitchFamily="34" charset="0"/>
            </a:endParaRPr>
          </a:p>
        </p:txBody>
      </p:sp>
      <p:grpSp>
        <p:nvGrpSpPr>
          <p:cNvPr id="2" name="Gruppierung 24">
            <a:extLst>
              <a:ext uri="{FF2B5EF4-FFF2-40B4-BE49-F238E27FC236}">
                <a16:creationId xmlns:a16="http://schemas.microsoft.com/office/drawing/2014/main" id="{5DAF02B3-75E7-412D-13DD-7EEF51F6A576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" name="Gruppierung 26">
              <a:extLst>
                <a:ext uri="{FF2B5EF4-FFF2-40B4-BE49-F238E27FC236}">
                  <a16:creationId xmlns:a16="http://schemas.microsoft.com/office/drawing/2014/main" id="{43B4EA8C-067E-3995-EEC5-49C77535139F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" name="Parallelogramm 5">
                <a:extLst>
                  <a:ext uri="{FF2B5EF4-FFF2-40B4-BE49-F238E27FC236}">
                    <a16:creationId xmlns:a16="http://schemas.microsoft.com/office/drawing/2014/main" id="{95BBC33E-79F0-0281-3529-9CC54AE29031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7" name="Rechteck 6">
                <a:extLst>
                  <a:ext uri="{FF2B5EF4-FFF2-40B4-BE49-F238E27FC236}">
                    <a16:creationId xmlns:a16="http://schemas.microsoft.com/office/drawing/2014/main" id="{E8F9C11B-F717-A213-C414-84D9A8260E05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4" name="Bild 27">
              <a:extLst>
                <a:ext uri="{FF2B5EF4-FFF2-40B4-BE49-F238E27FC236}">
                  <a16:creationId xmlns:a16="http://schemas.microsoft.com/office/drawing/2014/main" id="{67AEB5DA-EBAE-93C3-47A0-5C19DA6BF5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ABC0421F-7FC0-5ECC-ED6C-8D1F425918EC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9" name="Textfeld 8">
            <a:extLst>
              <a:ext uri="{FF2B5EF4-FFF2-40B4-BE49-F238E27FC236}">
                <a16:creationId xmlns:a16="http://schemas.microsoft.com/office/drawing/2014/main" id="{A66E811B-8AC8-E678-3827-DDEBE9E7680E}"/>
              </a:ext>
            </a:extLst>
          </p:cNvPr>
          <p:cNvSpPr txBox="1"/>
          <p:nvPr/>
        </p:nvSpPr>
        <p:spPr>
          <a:xfrm>
            <a:off x="664014" y="4848566"/>
            <a:ext cx="3675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i="1" dirty="0">
                <a:latin typeface="Myriad Pro" panose="020B0503030403020204" pitchFamily="34" charset="0"/>
              </a:rPr>
              <a:t>Automatische Abstufungen in </a:t>
            </a:r>
            <a:r>
              <a:rPr lang="de-DE" sz="1200" i="1" dirty="0" err="1">
                <a:latin typeface="Myriad Pro" panose="020B0503030403020204" pitchFamily="34" charset="0"/>
              </a:rPr>
              <a:t>Powerpoint</a:t>
            </a:r>
            <a:endParaRPr lang="de-DE" sz="1200" i="1" dirty="0">
              <a:latin typeface="Myriad Pro" panose="020B0503030403020204" pitchFamily="34" charset="0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102C2874-E382-F9A4-1300-09343878B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8554" y="6502759"/>
            <a:ext cx="2578100" cy="2514600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C365D66A-B990-FFF2-3324-25517DED7041}"/>
              </a:ext>
            </a:extLst>
          </p:cNvPr>
          <p:cNvSpPr txBox="1"/>
          <p:nvPr/>
        </p:nvSpPr>
        <p:spPr>
          <a:xfrm>
            <a:off x="664014" y="2802052"/>
            <a:ext cx="3675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i="1" dirty="0">
                <a:latin typeface="Myriad Pro" panose="020B0503030403020204" pitchFamily="34" charset="0"/>
              </a:rPr>
              <a:t>Spezifische </a:t>
            </a:r>
            <a:r>
              <a:rPr lang="de-DE" sz="1200" i="1" dirty="0" err="1">
                <a:latin typeface="Myriad Pro" panose="020B0503030403020204" pitchFamily="34" charset="0"/>
              </a:rPr>
              <a:t>Sumbiosis</a:t>
            </a:r>
            <a:r>
              <a:rPr lang="de-DE" sz="1200" i="1" dirty="0">
                <a:latin typeface="Myriad Pro" panose="020B0503030403020204" pitchFamily="34" charset="0"/>
              </a:rPr>
              <a:t>-Designfarben in </a:t>
            </a:r>
            <a:r>
              <a:rPr lang="de-DE" sz="1200" i="1" dirty="0" err="1">
                <a:latin typeface="Myriad Pro" panose="020B0503030403020204" pitchFamily="34" charset="0"/>
              </a:rPr>
              <a:t>Powerpoint</a:t>
            </a:r>
            <a:endParaRPr lang="de-DE" sz="1200" i="1" dirty="0">
              <a:latin typeface="Myriad Pro" panose="020B0503030403020204" pitchFamily="34" charset="0"/>
            </a:endParaRPr>
          </a:p>
        </p:txBody>
      </p:sp>
    </p:spTree>
  </p:cSld>
  <p:clrMapOvr>
    <a:masterClrMapping/>
  </p:clrMapOvr>
  <p:transition spd="med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3">
            <a:extLst>
              <a:ext uri="{FF2B5EF4-FFF2-40B4-BE49-F238E27FC236}">
                <a16:creationId xmlns:a16="http://schemas.microsoft.com/office/drawing/2014/main" id="{837B3D46-5E65-3824-6A2E-54F0BBBF89D4}"/>
              </a:ext>
            </a:extLst>
          </p:cNvPr>
          <p:cNvSpPr/>
          <p:nvPr/>
        </p:nvSpPr>
        <p:spPr>
          <a:xfrm>
            <a:off x="12039637" y="3050386"/>
            <a:ext cx="879729" cy="915315"/>
          </a:xfrm>
          <a:prstGeom prst="rect">
            <a:avLst/>
          </a:prstGeom>
          <a:solidFill>
            <a:srgbClr val="C4BBB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2" name="Rechteck 3">
            <a:extLst>
              <a:ext uri="{FF2B5EF4-FFF2-40B4-BE49-F238E27FC236}">
                <a16:creationId xmlns:a16="http://schemas.microsoft.com/office/drawing/2014/main" id="{1F4F45B7-923D-0E28-E243-779455882641}"/>
              </a:ext>
            </a:extLst>
          </p:cNvPr>
          <p:cNvSpPr/>
          <p:nvPr/>
        </p:nvSpPr>
        <p:spPr>
          <a:xfrm>
            <a:off x="8772787" y="6242315"/>
            <a:ext cx="879729" cy="915315"/>
          </a:xfrm>
          <a:prstGeom prst="rect">
            <a:avLst/>
          </a:prstGeom>
          <a:solidFill>
            <a:srgbClr val="E7F0F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4" name="Rechteck 3">
            <a:extLst>
              <a:ext uri="{FF2B5EF4-FFF2-40B4-BE49-F238E27FC236}">
                <a16:creationId xmlns:a16="http://schemas.microsoft.com/office/drawing/2014/main" id="{68012FC5-128B-CAFD-EF5E-64A8EE4AC866}"/>
              </a:ext>
            </a:extLst>
          </p:cNvPr>
          <p:cNvSpPr/>
          <p:nvPr/>
        </p:nvSpPr>
        <p:spPr>
          <a:xfrm>
            <a:off x="14523173" y="3059721"/>
            <a:ext cx="879729" cy="915314"/>
          </a:xfrm>
          <a:prstGeom prst="rect">
            <a:avLst/>
          </a:prstGeom>
          <a:solidFill>
            <a:srgbClr val="FF01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6" name="Rechteck 3">
            <a:extLst>
              <a:ext uri="{FF2B5EF4-FFF2-40B4-BE49-F238E27FC236}">
                <a16:creationId xmlns:a16="http://schemas.microsoft.com/office/drawing/2014/main" id="{11B8DD23-6857-AC49-FB5F-336DB554D160}"/>
              </a:ext>
            </a:extLst>
          </p:cNvPr>
          <p:cNvSpPr/>
          <p:nvPr/>
        </p:nvSpPr>
        <p:spPr>
          <a:xfrm>
            <a:off x="14523173" y="4107471"/>
            <a:ext cx="879729" cy="915314"/>
          </a:xfrm>
          <a:prstGeom prst="rect">
            <a:avLst/>
          </a:prstGeom>
          <a:solidFill>
            <a:srgbClr val="82BE5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8" name="Rechteck 3">
            <a:extLst>
              <a:ext uri="{FF2B5EF4-FFF2-40B4-BE49-F238E27FC236}">
                <a16:creationId xmlns:a16="http://schemas.microsoft.com/office/drawing/2014/main" id="{10881028-909E-1315-232E-02408E44BD5F}"/>
              </a:ext>
            </a:extLst>
          </p:cNvPr>
          <p:cNvSpPr/>
          <p:nvPr/>
        </p:nvSpPr>
        <p:spPr>
          <a:xfrm>
            <a:off x="9882743" y="4126133"/>
            <a:ext cx="879729" cy="91531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0" name="Rechteck 3">
            <a:extLst>
              <a:ext uri="{FF2B5EF4-FFF2-40B4-BE49-F238E27FC236}">
                <a16:creationId xmlns:a16="http://schemas.microsoft.com/office/drawing/2014/main" id="{5ED37180-C6C9-D359-20FF-6232015C9142}"/>
              </a:ext>
            </a:extLst>
          </p:cNvPr>
          <p:cNvSpPr/>
          <p:nvPr/>
        </p:nvSpPr>
        <p:spPr>
          <a:xfrm>
            <a:off x="9882744" y="3065586"/>
            <a:ext cx="879729" cy="91531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60DC823D-127D-9AB2-DB05-10D4B4527FB5}"/>
              </a:ext>
            </a:extLst>
          </p:cNvPr>
          <p:cNvSpPr/>
          <p:nvPr/>
        </p:nvSpPr>
        <p:spPr>
          <a:xfrm>
            <a:off x="8772788" y="3065586"/>
            <a:ext cx="879729" cy="915315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C84D57D8-E090-6C30-B831-033B4FE4F0C7}"/>
              </a:ext>
            </a:extLst>
          </p:cNvPr>
          <p:cNvSpPr txBox="1"/>
          <p:nvPr/>
        </p:nvSpPr>
        <p:spPr>
          <a:xfrm>
            <a:off x="495687" y="608400"/>
            <a:ext cx="108414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Farbschema Einsatzszenarien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2AD41479-D0B0-1267-0E9F-9F11C302E7B6}"/>
              </a:ext>
            </a:extLst>
          </p:cNvPr>
          <p:cNvSpPr txBox="1"/>
          <p:nvPr/>
        </p:nvSpPr>
        <p:spPr>
          <a:xfrm>
            <a:off x="495687" y="2431443"/>
            <a:ext cx="2359941" cy="450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b="1" spc="100" dirty="0">
                <a:latin typeface="Myriad Pro Light" panose="020B0403030403020204" pitchFamily="34" charset="0"/>
              </a:rPr>
              <a:t>SCHRIFTFARBEN</a:t>
            </a:r>
          </a:p>
        </p:txBody>
      </p:sp>
      <p:sp>
        <p:nvSpPr>
          <p:cNvPr id="32" name="Rechteck 3">
            <a:extLst>
              <a:ext uri="{FF2B5EF4-FFF2-40B4-BE49-F238E27FC236}">
                <a16:creationId xmlns:a16="http://schemas.microsoft.com/office/drawing/2014/main" id="{0BD062FC-C581-DB36-F1C3-5B01B20CADEE}"/>
              </a:ext>
            </a:extLst>
          </p:cNvPr>
          <p:cNvSpPr/>
          <p:nvPr/>
        </p:nvSpPr>
        <p:spPr>
          <a:xfrm>
            <a:off x="584453" y="3073664"/>
            <a:ext cx="879729" cy="915315"/>
          </a:xfrm>
          <a:prstGeom prst="rect">
            <a:avLst/>
          </a:prstGeom>
          <a:solidFill>
            <a:schemeClr val="tx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87C0845D-3F95-CE5D-634A-9E474F67BF8E}"/>
              </a:ext>
            </a:extLst>
          </p:cNvPr>
          <p:cNvSpPr/>
          <p:nvPr/>
        </p:nvSpPr>
        <p:spPr>
          <a:xfrm>
            <a:off x="584453" y="4126135"/>
            <a:ext cx="879729" cy="915315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F2A8E28-B945-7A49-FFB8-0C7073345865}"/>
              </a:ext>
            </a:extLst>
          </p:cNvPr>
          <p:cNvSpPr/>
          <p:nvPr/>
        </p:nvSpPr>
        <p:spPr>
          <a:xfrm>
            <a:off x="563741" y="5178606"/>
            <a:ext cx="879729" cy="91531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A4BB8CDA-7575-B6D9-3530-91E2EC805671}"/>
              </a:ext>
            </a:extLst>
          </p:cNvPr>
          <p:cNvSpPr txBox="1"/>
          <p:nvPr/>
        </p:nvSpPr>
        <p:spPr>
          <a:xfrm>
            <a:off x="1648442" y="3283834"/>
            <a:ext cx="2105063" cy="438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pc="50" dirty="0">
                <a:latin typeface="Myriad Pro" panose="020B0503030403020204" pitchFamily="34" charset="0"/>
              </a:rPr>
              <a:t>Auf weißem Grund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AEBD7CC0-286A-F29B-5808-3510F3708E3D}"/>
              </a:ext>
            </a:extLst>
          </p:cNvPr>
          <p:cNvSpPr txBox="1"/>
          <p:nvPr/>
        </p:nvSpPr>
        <p:spPr>
          <a:xfrm>
            <a:off x="1648442" y="4336158"/>
            <a:ext cx="2105063" cy="438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pc="50" dirty="0">
                <a:latin typeface="Myriad Pro" panose="020B0503030403020204" pitchFamily="34" charset="0"/>
              </a:rPr>
              <a:t>Auf weißem Grund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7F8D8536-3E25-CFAF-224D-E5EC9917CCD3}"/>
              </a:ext>
            </a:extLst>
          </p:cNvPr>
          <p:cNvSpPr txBox="1"/>
          <p:nvPr/>
        </p:nvSpPr>
        <p:spPr>
          <a:xfrm>
            <a:off x="1648442" y="5376603"/>
            <a:ext cx="2061783" cy="438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pc="50" dirty="0">
                <a:latin typeface="Myriad Pro" panose="020B0503030403020204" pitchFamily="34" charset="0"/>
              </a:rPr>
              <a:t>Auf blauem Grund</a:t>
            </a:r>
          </a:p>
        </p:txBody>
      </p:sp>
      <p:sp>
        <p:nvSpPr>
          <p:cNvPr id="39" name="Rechteck 3">
            <a:extLst>
              <a:ext uri="{FF2B5EF4-FFF2-40B4-BE49-F238E27FC236}">
                <a16:creationId xmlns:a16="http://schemas.microsoft.com/office/drawing/2014/main" id="{D187B92C-84FD-4AB9-07A5-400D8FC4039F}"/>
              </a:ext>
            </a:extLst>
          </p:cNvPr>
          <p:cNvSpPr/>
          <p:nvPr/>
        </p:nvSpPr>
        <p:spPr>
          <a:xfrm>
            <a:off x="548406" y="6226798"/>
            <a:ext cx="879729" cy="91531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9E52A290-573B-7FD9-33A3-C2C55EB73D00}"/>
              </a:ext>
            </a:extLst>
          </p:cNvPr>
          <p:cNvSpPr txBox="1"/>
          <p:nvPr/>
        </p:nvSpPr>
        <p:spPr>
          <a:xfrm>
            <a:off x="1648442" y="6442076"/>
            <a:ext cx="2061783" cy="438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pc="50" dirty="0">
                <a:latin typeface="Myriad Pro" panose="020B0503030403020204" pitchFamily="34" charset="0"/>
              </a:rPr>
              <a:t>Auf blauem Grund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26E3C7FC-AE50-B18B-EE53-DD2C52B721B0}"/>
              </a:ext>
            </a:extLst>
          </p:cNvPr>
          <p:cNvSpPr txBox="1"/>
          <p:nvPr/>
        </p:nvSpPr>
        <p:spPr>
          <a:xfrm>
            <a:off x="4431027" y="2431443"/>
            <a:ext cx="3211135" cy="450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b="1" spc="100" dirty="0">
                <a:latin typeface="Myriad Pro Light" panose="020B0403030403020204" pitchFamily="34" charset="0"/>
              </a:rPr>
              <a:t>HINTERGRUNDFARBEN</a:t>
            </a:r>
          </a:p>
        </p:txBody>
      </p:sp>
      <p:sp>
        <p:nvSpPr>
          <p:cNvPr id="42" name="Rechteck 3">
            <a:extLst>
              <a:ext uri="{FF2B5EF4-FFF2-40B4-BE49-F238E27FC236}">
                <a16:creationId xmlns:a16="http://schemas.microsoft.com/office/drawing/2014/main" id="{4CFEC086-AFBA-1563-D267-80E6BBEEAB1C}"/>
              </a:ext>
            </a:extLst>
          </p:cNvPr>
          <p:cNvSpPr/>
          <p:nvPr/>
        </p:nvSpPr>
        <p:spPr>
          <a:xfrm>
            <a:off x="4492412" y="3065587"/>
            <a:ext cx="879729" cy="915314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1">
                <a:shade val="50000"/>
              </a:schemeClr>
            </a:solidFill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DCFD2833-810B-E163-7A61-226AAC03D10F}"/>
              </a:ext>
            </a:extLst>
          </p:cNvPr>
          <p:cNvSpPr/>
          <p:nvPr/>
        </p:nvSpPr>
        <p:spPr>
          <a:xfrm>
            <a:off x="4488495" y="4126135"/>
            <a:ext cx="879729" cy="915315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0C3EFB35-D701-CB7E-504F-4C727C0E61DA}"/>
              </a:ext>
            </a:extLst>
          </p:cNvPr>
          <p:cNvSpPr txBox="1"/>
          <p:nvPr/>
        </p:nvSpPr>
        <p:spPr>
          <a:xfrm>
            <a:off x="5535963" y="3283834"/>
            <a:ext cx="1742785" cy="438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pc="50" dirty="0">
                <a:latin typeface="Myriad Pro" panose="020B0503030403020204" pitchFamily="34" charset="0"/>
              </a:rPr>
              <a:t>Normale Folien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5EC28663-8FF0-B757-19AA-023410F29F31}"/>
              </a:ext>
            </a:extLst>
          </p:cNvPr>
          <p:cNvSpPr txBox="1"/>
          <p:nvPr/>
        </p:nvSpPr>
        <p:spPr>
          <a:xfrm>
            <a:off x="5535963" y="4276612"/>
            <a:ext cx="1810854" cy="823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pc="50" dirty="0" err="1">
                <a:latin typeface="Myriad Pro" panose="020B0503030403020204" pitchFamily="34" charset="0"/>
              </a:rPr>
              <a:t>Kapiteltrenner</a:t>
            </a:r>
            <a:r>
              <a:rPr lang="de-DE" spc="50" dirty="0">
                <a:latin typeface="Myriad Pro" panose="020B0503030403020204" pitchFamily="34" charset="0"/>
              </a:rPr>
              <a:t>, Inhalt, Kontakt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AE01BA0B-4A4E-E2EA-70CD-6A04473F7E3F}"/>
              </a:ext>
            </a:extLst>
          </p:cNvPr>
          <p:cNvSpPr txBox="1"/>
          <p:nvPr/>
        </p:nvSpPr>
        <p:spPr>
          <a:xfrm>
            <a:off x="8728707" y="2431443"/>
            <a:ext cx="2488182" cy="450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b="1" spc="100" dirty="0">
                <a:latin typeface="Myriad Pro Light" panose="020B0403030403020204" pitchFamily="34" charset="0"/>
              </a:rPr>
              <a:t>FLÄCHENFARBEN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5B65646E-1F47-C58D-45B8-EA268B9D0926}"/>
              </a:ext>
            </a:extLst>
          </p:cNvPr>
          <p:cNvSpPr/>
          <p:nvPr/>
        </p:nvSpPr>
        <p:spPr>
          <a:xfrm>
            <a:off x="8772788" y="4126134"/>
            <a:ext cx="879729" cy="915315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2" name="Rechteck 51">
            <a:extLst>
              <a:ext uri="{FF2B5EF4-FFF2-40B4-BE49-F238E27FC236}">
                <a16:creationId xmlns:a16="http://schemas.microsoft.com/office/drawing/2014/main" id="{545ECF81-F905-A22B-782F-3C5A66432CE9}"/>
              </a:ext>
            </a:extLst>
          </p:cNvPr>
          <p:cNvSpPr/>
          <p:nvPr/>
        </p:nvSpPr>
        <p:spPr>
          <a:xfrm>
            <a:off x="8772788" y="5184778"/>
            <a:ext cx="879729" cy="915315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4" name="Rechteck 3">
            <a:extLst>
              <a:ext uri="{FF2B5EF4-FFF2-40B4-BE49-F238E27FC236}">
                <a16:creationId xmlns:a16="http://schemas.microsoft.com/office/drawing/2014/main" id="{9DB0E73E-10A4-D257-996C-4CAEFAE34115}"/>
              </a:ext>
            </a:extLst>
          </p:cNvPr>
          <p:cNvSpPr/>
          <p:nvPr/>
        </p:nvSpPr>
        <p:spPr>
          <a:xfrm>
            <a:off x="9882743" y="5197287"/>
            <a:ext cx="879729" cy="91531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5" name="Rechteck 3">
            <a:extLst>
              <a:ext uri="{FF2B5EF4-FFF2-40B4-BE49-F238E27FC236}">
                <a16:creationId xmlns:a16="http://schemas.microsoft.com/office/drawing/2014/main" id="{42C0662F-1EDA-2BE8-9036-2C523D993F7D}"/>
              </a:ext>
            </a:extLst>
          </p:cNvPr>
          <p:cNvSpPr/>
          <p:nvPr/>
        </p:nvSpPr>
        <p:spPr>
          <a:xfrm>
            <a:off x="9882743" y="6242315"/>
            <a:ext cx="879729" cy="915315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1061DF62-9A1E-48DD-B74D-BAF14F3F9F59}"/>
              </a:ext>
            </a:extLst>
          </p:cNvPr>
          <p:cNvSpPr txBox="1"/>
          <p:nvPr/>
        </p:nvSpPr>
        <p:spPr>
          <a:xfrm>
            <a:off x="11943046" y="2431443"/>
            <a:ext cx="2135521" cy="450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b="1" spc="100" dirty="0">
                <a:latin typeface="Myriad Pro Light" panose="020B0403030403020204" pitchFamily="34" charset="0"/>
              </a:rPr>
              <a:t>LINIENFARBEN</a:t>
            </a:r>
          </a:p>
        </p:txBody>
      </p:sp>
      <p:sp>
        <p:nvSpPr>
          <p:cNvPr id="57" name="Textfeld 56">
            <a:extLst>
              <a:ext uri="{FF2B5EF4-FFF2-40B4-BE49-F238E27FC236}">
                <a16:creationId xmlns:a16="http://schemas.microsoft.com/office/drawing/2014/main" id="{9125B99F-D99D-E23A-923D-D4E652B9054E}"/>
              </a:ext>
            </a:extLst>
          </p:cNvPr>
          <p:cNvSpPr txBox="1"/>
          <p:nvPr/>
        </p:nvSpPr>
        <p:spPr>
          <a:xfrm>
            <a:off x="14451115" y="2431443"/>
            <a:ext cx="2308645" cy="450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ts val="3000"/>
              </a:lnSpc>
              <a:spcBef>
                <a:spcPts val="2100"/>
              </a:spcBef>
            </a:pPr>
            <a:r>
              <a:rPr lang="de-DE" sz="2200" b="1" spc="100" dirty="0">
                <a:latin typeface="Myriad Pro Light" panose="020B0403030403020204" pitchFamily="34" charset="0"/>
              </a:rPr>
              <a:t>AKZENTFARBEN</a:t>
            </a:r>
          </a:p>
        </p:txBody>
      </p:sp>
    </p:spTree>
    <p:extLst>
      <p:ext uri="{BB962C8B-B14F-4D97-AF65-F5344CB8AC3E}">
        <p14:creationId xmlns:p14="http://schemas.microsoft.com/office/powerpoint/2010/main" val="3411810593"/>
      </p:ext>
    </p:extLst>
  </p:cSld>
  <p:clrMapOvr>
    <a:masterClrMapping/>
  </p:clrMapOvr>
  <p:transition spd="med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" name="Gruppieren"/>
          <p:cNvGrpSpPr/>
          <p:nvPr/>
        </p:nvGrpSpPr>
        <p:grpSpPr>
          <a:xfrm>
            <a:off x="949271" y="7468197"/>
            <a:ext cx="6540929" cy="2525456"/>
            <a:chOff x="0" y="0"/>
            <a:chExt cx="6791384" cy="2622156"/>
          </a:xfrm>
        </p:grpSpPr>
        <p:sp>
          <p:nvSpPr>
            <p:cNvPr id="376" name="Kreis"/>
            <p:cNvSpPr/>
            <p:nvPr/>
          </p:nvSpPr>
          <p:spPr>
            <a:xfrm>
              <a:off x="0" y="0"/>
              <a:ext cx="2622157" cy="2622157"/>
            </a:xfrm>
            <a:prstGeom prst="ellipse">
              <a:avLst/>
            </a:prstGeom>
            <a:solidFill>
              <a:srgbClr val="005484">
                <a:alpha val="7284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377" name="Kreis"/>
            <p:cNvSpPr/>
            <p:nvPr/>
          </p:nvSpPr>
          <p:spPr>
            <a:xfrm>
              <a:off x="2071503" y="0"/>
              <a:ext cx="2622157" cy="2622157"/>
            </a:xfrm>
            <a:prstGeom prst="ellipse">
              <a:avLst/>
            </a:prstGeom>
            <a:solidFill>
              <a:srgbClr val="E0D038">
                <a:alpha val="7284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  <p:sp>
          <p:nvSpPr>
            <p:cNvPr id="378" name="Kreis"/>
            <p:cNvSpPr/>
            <p:nvPr/>
          </p:nvSpPr>
          <p:spPr>
            <a:xfrm>
              <a:off x="4169228" y="0"/>
              <a:ext cx="2622157" cy="2622157"/>
            </a:xfrm>
            <a:prstGeom prst="ellipse">
              <a:avLst/>
            </a:prstGeom>
            <a:solidFill>
              <a:srgbClr val="C3BBBB">
                <a:alpha val="7284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>
                <a:latin typeface="Myriad Pro" panose="020B0503030403020204" pitchFamily="34" charset="0"/>
              </a:endParaRPr>
            </a:p>
          </p:txBody>
        </p:sp>
      </p:grpSp>
      <p:graphicFrame>
        <p:nvGraphicFramePr>
          <p:cNvPr id="380" name="2D-Donutdiagramm"/>
          <p:cNvGraphicFramePr/>
          <p:nvPr>
            <p:extLst>
              <p:ext uri="{D42A27DB-BD31-4B8C-83A1-F6EECF244321}">
                <p14:modId xmlns:p14="http://schemas.microsoft.com/office/powerpoint/2010/main" val="580108303"/>
              </p:ext>
            </p:extLst>
          </p:nvPr>
        </p:nvGraphicFramePr>
        <p:xfrm>
          <a:off x="10417519" y="2590657"/>
          <a:ext cx="7405098" cy="7405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87" name="Gruppieren 386">
            <a:extLst>
              <a:ext uri="{FF2B5EF4-FFF2-40B4-BE49-F238E27FC236}">
                <a16:creationId xmlns:a16="http://schemas.microsoft.com/office/drawing/2014/main" id="{DFCD698A-D4E7-5A9C-0786-2408DD491099}"/>
              </a:ext>
            </a:extLst>
          </p:cNvPr>
          <p:cNvGrpSpPr/>
          <p:nvPr/>
        </p:nvGrpSpPr>
        <p:grpSpPr>
          <a:xfrm>
            <a:off x="8793553" y="6766091"/>
            <a:ext cx="9073214" cy="3094412"/>
            <a:chOff x="8793553" y="6766091"/>
            <a:chExt cx="9073214" cy="3094412"/>
          </a:xfrm>
        </p:grpSpPr>
        <p:sp>
          <p:nvSpPr>
            <p:cNvPr id="381" name="1.…"/>
            <p:cNvSpPr/>
            <p:nvPr/>
          </p:nvSpPr>
          <p:spPr>
            <a:xfrm>
              <a:off x="8793553" y="6766091"/>
              <a:ext cx="2850183" cy="3083583"/>
            </a:xfrm>
            <a:prstGeom prst="rect">
              <a:avLst/>
            </a:prstGeom>
            <a:solidFill>
              <a:srgbClr val="0069A5"/>
            </a:solidFill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 anchor="ctr"/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dirty="0"/>
                <a:t>1.</a:t>
              </a:r>
            </a:p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dirty="0" err="1"/>
                <a:t>Selbsteinschätzung</a:t>
              </a:r>
              <a:endParaRPr dirty="0"/>
            </a:p>
          </p:txBody>
        </p:sp>
        <p:sp>
          <p:nvSpPr>
            <p:cNvPr id="382" name="1.…"/>
            <p:cNvSpPr/>
            <p:nvPr/>
          </p:nvSpPr>
          <p:spPr>
            <a:xfrm>
              <a:off x="11905068" y="6776920"/>
              <a:ext cx="2850184" cy="3083583"/>
            </a:xfrm>
            <a:prstGeom prst="rect">
              <a:avLst/>
            </a:prstGeom>
            <a:solidFill>
              <a:srgbClr val="B6AD43"/>
            </a:solidFill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 anchor="ctr"/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1.</a:t>
              </a:r>
            </a:p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Selbsteinschätzung</a:t>
              </a:r>
            </a:p>
          </p:txBody>
        </p:sp>
        <p:sp>
          <p:nvSpPr>
            <p:cNvPr id="383" name="1.…"/>
            <p:cNvSpPr/>
            <p:nvPr/>
          </p:nvSpPr>
          <p:spPr>
            <a:xfrm>
              <a:off x="15016584" y="6766091"/>
              <a:ext cx="2850183" cy="3083583"/>
            </a:xfrm>
            <a:prstGeom prst="rect">
              <a:avLst/>
            </a:prstGeom>
            <a:solidFill>
              <a:srgbClr val="555050"/>
            </a:solidFill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 anchor="ctr"/>
            <a:lstStyle/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1.</a:t>
              </a:r>
            </a:p>
            <a:p>
              <a:pPr algn="ctr">
                <a:lnSpc>
                  <a:spcPts val="2800"/>
                </a:lnSpc>
                <a:defRPr sz="2000" spc="39">
                  <a:solidFill>
                    <a:srgbClr val="FFFFFF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t>Selbsteinschätzung</a:t>
              </a:r>
            </a:p>
          </p:txBody>
        </p:sp>
      </p:grpSp>
      <p:graphicFrame>
        <p:nvGraphicFramePr>
          <p:cNvPr id="384" name="2D-Kreisdiagramm"/>
          <p:cNvGraphicFramePr/>
          <p:nvPr>
            <p:extLst>
              <p:ext uri="{D42A27DB-BD31-4B8C-83A1-F6EECF244321}">
                <p14:modId xmlns:p14="http://schemas.microsoft.com/office/powerpoint/2010/main" val="630826010"/>
              </p:ext>
            </p:extLst>
          </p:nvPr>
        </p:nvGraphicFramePr>
        <p:xfrm>
          <a:off x="4473623" y="3853327"/>
          <a:ext cx="2753796" cy="27537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Rechteck 3">
            <a:extLst>
              <a:ext uri="{FF2B5EF4-FFF2-40B4-BE49-F238E27FC236}">
                <a16:creationId xmlns:a16="http://schemas.microsoft.com/office/drawing/2014/main" id="{54C7FA27-0D32-5BFC-0086-A184CA93411F}"/>
              </a:ext>
            </a:extLst>
          </p:cNvPr>
          <p:cNvSpPr/>
          <p:nvPr/>
        </p:nvSpPr>
        <p:spPr>
          <a:xfrm>
            <a:off x="23755805" y="9220200"/>
            <a:ext cx="879729" cy="915315"/>
          </a:xfrm>
          <a:prstGeom prst="rect">
            <a:avLst/>
          </a:prstGeom>
          <a:solidFill>
            <a:srgbClr val="007BC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" name="Rechteck 3">
            <a:extLst>
              <a:ext uri="{FF2B5EF4-FFF2-40B4-BE49-F238E27FC236}">
                <a16:creationId xmlns:a16="http://schemas.microsoft.com/office/drawing/2014/main" id="{20EDEE4E-75EF-7C97-3A52-A7766F37116D}"/>
              </a:ext>
            </a:extLst>
          </p:cNvPr>
          <p:cNvSpPr/>
          <p:nvPr/>
        </p:nvSpPr>
        <p:spPr>
          <a:xfrm>
            <a:off x="22845090" y="9220200"/>
            <a:ext cx="879729" cy="915315"/>
          </a:xfrm>
          <a:prstGeom prst="rect">
            <a:avLst/>
          </a:prstGeom>
          <a:solidFill>
            <a:srgbClr val="0069A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AE7AFE44-57A9-EA88-436E-981F6418C733}"/>
              </a:ext>
            </a:extLst>
          </p:cNvPr>
          <p:cNvSpPr/>
          <p:nvPr/>
        </p:nvSpPr>
        <p:spPr>
          <a:xfrm>
            <a:off x="21934374" y="9220200"/>
            <a:ext cx="879729" cy="915315"/>
          </a:xfrm>
          <a:prstGeom prst="rect">
            <a:avLst/>
          </a:prstGeom>
          <a:solidFill>
            <a:srgbClr val="00548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7" name="Rechteck 3">
            <a:extLst>
              <a:ext uri="{FF2B5EF4-FFF2-40B4-BE49-F238E27FC236}">
                <a16:creationId xmlns:a16="http://schemas.microsoft.com/office/drawing/2014/main" id="{83279127-03B0-FBD2-4294-51C4138739C1}"/>
              </a:ext>
            </a:extLst>
          </p:cNvPr>
          <p:cNvSpPr/>
          <p:nvPr/>
        </p:nvSpPr>
        <p:spPr>
          <a:xfrm>
            <a:off x="21023659" y="9220200"/>
            <a:ext cx="879729" cy="915315"/>
          </a:xfrm>
          <a:prstGeom prst="rect">
            <a:avLst/>
          </a:prstGeom>
          <a:solidFill>
            <a:srgbClr val="003F6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8" name="Rechteck 3">
            <a:extLst>
              <a:ext uri="{FF2B5EF4-FFF2-40B4-BE49-F238E27FC236}">
                <a16:creationId xmlns:a16="http://schemas.microsoft.com/office/drawing/2014/main" id="{5AF02714-D58C-0560-745D-32CB7A3508A4}"/>
              </a:ext>
            </a:extLst>
          </p:cNvPr>
          <p:cNvSpPr/>
          <p:nvPr/>
        </p:nvSpPr>
        <p:spPr>
          <a:xfrm>
            <a:off x="20112944" y="9220200"/>
            <a:ext cx="879729" cy="915315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9" name="Rechteck 3">
            <a:extLst>
              <a:ext uri="{FF2B5EF4-FFF2-40B4-BE49-F238E27FC236}">
                <a16:creationId xmlns:a16="http://schemas.microsoft.com/office/drawing/2014/main" id="{DBB33A64-777D-8083-0A54-B72B7F0BBACE}"/>
              </a:ext>
            </a:extLst>
          </p:cNvPr>
          <p:cNvSpPr/>
          <p:nvPr/>
        </p:nvSpPr>
        <p:spPr>
          <a:xfrm>
            <a:off x="22845090" y="10170685"/>
            <a:ext cx="879729" cy="915315"/>
          </a:xfrm>
          <a:prstGeom prst="rect">
            <a:avLst/>
          </a:prstGeom>
          <a:solidFill>
            <a:srgbClr val="F8E71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0" name="Rechteck 3">
            <a:extLst>
              <a:ext uri="{FF2B5EF4-FFF2-40B4-BE49-F238E27FC236}">
                <a16:creationId xmlns:a16="http://schemas.microsoft.com/office/drawing/2014/main" id="{EC50165B-5079-BA45-BDED-45285CE54C70}"/>
              </a:ext>
            </a:extLst>
          </p:cNvPr>
          <p:cNvSpPr/>
          <p:nvPr/>
        </p:nvSpPr>
        <p:spPr>
          <a:xfrm>
            <a:off x="23755805" y="10170685"/>
            <a:ext cx="879729" cy="915315"/>
          </a:xfrm>
          <a:prstGeom prst="rect">
            <a:avLst/>
          </a:prstGeom>
          <a:solidFill>
            <a:srgbClr val="FDF88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1" name="Rechteck 3">
            <a:extLst>
              <a:ext uri="{FF2B5EF4-FFF2-40B4-BE49-F238E27FC236}">
                <a16:creationId xmlns:a16="http://schemas.microsoft.com/office/drawing/2014/main" id="{DD0F8298-700A-CF4B-468E-D5E80FED378C}"/>
              </a:ext>
            </a:extLst>
          </p:cNvPr>
          <p:cNvSpPr/>
          <p:nvPr/>
        </p:nvSpPr>
        <p:spPr>
          <a:xfrm>
            <a:off x="21934374" y="10170685"/>
            <a:ext cx="879729" cy="915315"/>
          </a:xfrm>
          <a:prstGeom prst="rect">
            <a:avLst/>
          </a:prstGeom>
          <a:solidFill>
            <a:srgbClr val="E0D0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2" name="Rechteck 3">
            <a:extLst>
              <a:ext uri="{FF2B5EF4-FFF2-40B4-BE49-F238E27FC236}">
                <a16:creationId xmlns:a16="http://schemas.microsoft.com/office/drawing/2014/main" id="{BA6C86D2-97BC-F44E-96EB-894ED8B5421C}"/>
              </a:ext>
            </a:extLst>
          </p:cNvPr>
          <p:cNvSpPr/>
          <p:nvPr/>
        </p:nvSpPr>
        <p:spPr>
          <a:xfrm>
            <a:off x="21023659" y="10170685"/>
            <a:ext cx="879729" cy="915315"/>
          </a:xfrm>
          <a:prstGeom prst="rect">
            <a:avLst/>
          </a:prstGeom>
          <a:solidFill>
            <a:srgbClr val="B6AD4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3" name="Rechteck 3">
            <a:extLst>
              <a:ext uri="{FF2B5EF4-FFF2-40B4-BE49-F238E27FC236}">
                <a16:creationId xmlns:a16="http://schemas.microsoft.com/office/drawing/2014/main" id="{12F83A32-AAC4-08D3-D2A2-A7550B24762E}"/>
              </a:ext>
            </a:extLst>
          </p:cNvPr>
          <p:cNvSpPr/>
          <p:nvPr/>
        </p:nvSpPr>
        <p:spPr>
          <a:xfrm>
            <a:off x="20112944" y="10170685"/>
            <a:ext cx="879729" cy="915315"/>
          </a:xfrm>
          <a:prstGeom prst="rect">
            <a:avLst/>
          </a:prstGeom>
          <a:solidFill>
            <a:srgbClr val="958A2A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4" name="Rechteck 3">
            <a:extLst>
              <a:ext uri="{FF2B5EF4-FFF2-40B4-BE49-F238E27FC236}">
                <a16:creationId xmlns:a16="http://schemas.microsoft.com/office/drawing/2014/main" id="{519CE01C-A3AE-E3F3-38C7-53F21AD47C3E}"/>
              </a:ext>
            </a:extLst>
          </p:cNvPr>
          <p:cNvSpPr/>
          <p:nvPr/>
        </p:nvSpPr>
        <p:spPr>
          <a:xfrm>
            <a:off x="20112944" y="11121170"/>
            <a:ext cx="879729" cy="915314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5" name="Rechteck 3">
            <a:extLst>
              <a:ext uri="{FF2B5EF4-FFF2-40B4-BE49-F238E27FC236}">
                <a16:creationId xmlns:a16="http://schemas.microsoft.com/office/drawing/2014/main" id="{2563FF21-8F89-8683-64DD-FF70079A1709}"/>
              </a:ext>
            </a:extLst>
          </p:cNvPr>
          <p:cNvSpPr/>
          <p:nvPr/>
        </p:nvSpPr>
        <p:spPr>
          <a:xfrm>
            <a:off x="21023659" y="11121170"/>
            <a:ext cx="879729" cy="915314"/>
          </a:xfrm>
          <a:prstGeom prst="rect">
            <a:avLst/>
          </a:prstGeom>
          <a:solidFill>
            <a:srgbClr val="55505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16" name="Rechteck 3">
            <a:extLst>
              <a:ext uri="{FF2B5EF4-FFF2-40B4-BE49-F238E27FC236}">
                <a16:creationId xmlns:a16="http://schemas.microsoft.com/office/drawing/2014/main" id="{722E9399-F7D9-9501-8293-C2DD329C2F5E}"/>
              </a:ext>
            </a:extLst>
          </p:cNvPr>
          <p:cNvSpPr/>
          <p:nvPr/>
        </p:nvSpPr>
        <p:spPr>
          <a:xfrm>
            <a:off x="21934374" y="11121170"/>
            <a:ext cx="879729" cy="915314"/>
          </a:xfrm>
          <a:prstGeom prst="rect">
            <a:avLst/>
          </a:prstGeom>
          <a:solidFill>
            <a:srgbClr val="86828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4" name="Rechteck 3">
            <a:extLst>
              <a:ext uri="{FF2B5EF4-FFF2-40B4-BE49-F238E27FC236}">
                <a16:creationId xmlns:a16="http://schemas.microsoft.com/office/drawing/2014/main" id="{A396A479-9B99-E20D-5933-0007F9508209}"/>
              </a:ext>
            </a:extLst>
          </p:cNvPr>
          <p:cNvSpPr/>
          <p:nvPr/>
        </p:nvSpPr>
        <p:spPr>
          <a:xfrm>
            <a:off x="22844755" y="11121170"/>
            <a:ext cx="879730" cy="915314"/>
          </a:xfrm>
          <a:prstGeom prst="rect">
            <a:avLst/>
          </a:prstGeom>
          <a:solidFill>
            <a:srgbClr val="C3BBB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5" name="Rechteck 3">
            <a:extLst>
              <a:ext uri="{FF2B5EF4-FFF2-40B4-BE49-F238E27FC236}">
                <a16:creationId xmlns:a16="http://schemas.microsoft.com/office/drawing/2014/main" id="{A8422187-D9E5-51AA-59FF-AC0D22E36D63}"/>
              </a:ext>
            </a:extLst>
          </p:cNvPr>
          <p:cNvSpPr/>
          <p:nvPr/>
        </p:nvSpPr>
        <p:spPr>
          <a:xfrm>
            <a:off x="23755805" y="11121170"/>
            <a:ext cx="879729" cy="915314"/>
          </a:xfrm>
          <a:prstGeom prst="rect">
            <a:avLst/>
          </a:prstGeom>
          <a:solidFill>
            <a:srgbClr val="F4F4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6" name="Rechteck 3">
            <a:extLst>
              <a:ext uri="{FF2B5EF4-FFF2-40B4-BE49-F238E27FC236}">
                <a16:creationId xmlns:a16="http://schemas.microsoft.com/office/drawing/2014/main" id="{3427B694-6E81-1DC0-407E-A0FF7F35C944}"/>
              </a:ext>
            </a:extLst>
          </p:cNvPr>
          <p:cNvSpPr/>
          <p:nvPr/>
        </p:nvSpPr>
        <p:spPr>
          <a:xfrm>
            <a:off x="20108021" y="12071654"/>
            <a:ext cx="879729" cy="915314"/>
          </a:xfrm>
          <a:prstGeom prst="rect">
            <a:avLst/>
          </a:prstGeom>
          <a:solidFill>
            <a:srgbClr val="BF0F3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7" name="Rechteck 3">
            <a:extLst>
              <a:ext uri="{FF2B5EF4-FFF2-40B4-BE49-F238E27FC236}">
                <a16:creationId xmlns:a16="http://schemas.microsoft.com/office/drawing/2014/main" id="{A1C79143-095B-AC1F-AC50-DFF3599F65FD}"/>
              </a:ext>
            </a:extLst>
          </p:cNvPr>
          <p:cNvSpPr/>
          <p:nvPr/>
        </p:nvSpPr>
        <p:spPr>
          <a:xfrm>
            <a:off x="20108020" y="13022138"/>
            <a:ext cx="879729" cy="915314"/>
          </a:xfrm>
          <a:prstGeom prst="rect">
            <a:avLst/>
          </a:prstGeom>
          <a:solidFill>
            <a:srgbClr val="83BE5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8" name="Rechteck 3">
            <a:extLst>
              <a:ext uri="{FF2B5EF4-FFF2-40B4-BE49-F238E27FC236}">
                <a16:creationId xmlns:a16="http://schemas.microsoft.com/office/drawing/2014/main" id="{81DDBE39-D266-0CAB-08C8-D94CF59F19B1}"/>
              </a:ext>
            </a:extLst>
          </p:cNvPr>
          <p:cNvSpPr/>
          <p:nvPr/>
        </p:nvSpPr>
        <p:spPr>
          <a:xfrm>
            <a:off x="21018018" y="12071654"/>
            <a:ext cx="879729" cy="915314"/>
          </a:xfrm>
          <a:prstGeom prst="rect">
            <a:avLst/>
          </a:prstGeom>
          <a:solidFill>
            <a:srgbClr val="CC495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59" name="Rechteck 3">
            <a:extLst>
              <a:ext uri="{FF2B5EF4-FFF2-40B4-BE49-F238E27FC236}">
                <a16:creationId xmlns:a16="http://schemas.microsoft.com/office/drawing/2014/main" id="{C7B64DAE-05AC-C3D4-1565-51CB9180E753}"/>
              </a:ext>
            </a:extLst>
          </p:cNvPr>
          <p:cNvSpPr/>
          <p:nvPr/>
        </p:nvSpPr>
        <p:spPr>
          <a:xfrm>
            <a:off x="21928016" y="12071654"/>
            <a:ext cx="879729" cy="915314"/>
          </a:xfrm>
          <a:prstGeom prst="rect">
            <a:avLst/>
          </a:prstGeom>
          <a:solidFill>
            <a:srgbClr val="D7748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60" name="Rechteck 3">
            <a:extLst>
              <a:ext uri="{FF2B5EF4-FFF2-40B4-BE49-F238E27FC236}">
                <a16:creationId xmlns:a16="http://schemas.microsoft.com/office/drawing/2014/main" id="{0D50CF51-1E81-FB16-2BC1-3B806095E538}"/>
              </a:ext>
            </a:extLst>
          </p:cNvPr>
          <p:cNvSpPr/>
          <p:nvPr/>
        </p:nvSpPr>
        <p:spPr>
          <a:xfrm>
            <a:off x="22838014" y="12071654"/>
            <a:ext cx="879729" cy="915314"/>
          </a:xfrm>
          <a:prstGeom prst="rect">
            <a:avLst/>
          </a:prstGeom>
          <a:solidFill>
            <a:srgbClr val="DE949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61" name="Rechteck 3">
            <a:extLst>
              <a:ext uri="{FF2B5EF4-FFF2-40B4-BE49-F238E27FC236}">
                <a16:creationId xmlns:a16="http://schemas.microsoft.com/office/drawing/2014/main" id="{2A04FDE8-5C86-7569-6E16-9252D4BDA0D2}"/>
              </a:ext>
            </a:extLst>
          </p:cNvPr>
          <p:cNvSpPr/>
          <p:nvPr/>
        </p:nvSpPr>
        <p:spPr>
          <a:xfrm>
            <a:off x="23742324" y="12071654"/>
            <a:ext cx="879729" cy="915314"/>
          </a:xfrm>
          <a:prstGeom prst="rect">
            <a:avLst/>
          </a:prstGeom>
          <a:solidFill>
            <a:srgbClr val="E5BCC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62" name="Rechteck 3">
            <a:extLst>
              <a:ext uri="{FF2B5EF4-FFF2-40B4-BE49-F238E27FC236}">
                <a16:creationId xmlns:a16="http://schemas.microsoft.com/office/drawing/2014/main" id="{A0E4BCB2-A840-3D8E-A242-6F615A61424B}"/>
              </a:ext>
            </a:extLst>
          </p:cNvPr>
          <p:cNvSpPr/>
          <p:nvPr/>
        </p:nvSpPr>
        <p:spPr>
          <a:xfrm>
            <a:off x="21018018" y="13022138"/>
            <a:ext cx="879729" cy="915314"/>
          </a:xfrm>
          <a:prstGeom prst="rect">
            <a:avLst/>
          </a:prstGeom>
          <a:solidFill>
            <a:srgbClr val="98C87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63" name="Rechteck 3">
            <a:extLst>
              <a:ext uri="{FF2B5EF4-FFF2-40B4-BE49-F238E27FC236}">
                <a16:creationId xmlns:a16="http://schemas.microsoft.com/office/drawing/2014/main" id="{4D58FBA6-37AB-2969-14A1-6A04AAE69ABF}"/>
              </a:ext>
            </a:extLst>
          </p:cNvPr>
          <p:cNvSpPr/>
          <p:nvPr/>
        </p:nvSpPr>
        <p:spPr>
          <a:xfrm>
            <a:off x="21922328" y="13022138"/>
            <a:ext cx="879729" cy="915314"/>
          </a:xfrm>
          <a:prstGeom prst="rect">
            <a:avLst/>
          </a:prstGeom>
          <a:solidFill>
            <a:srgbClr val="B0D19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20" name="Rechteck 3">
            <a:extLst>
              <a:ext uri="{FF2B5EF4-FFF2-40B4-BE49-F238E27FC236}">
                <a16:creationId xmlns:a16="http://schemas.microsoft.com/office/drawing/2014/main" id="{1A5B51AA-0CD4-4BD4-4A3B-8ACEE519528B}"/>
              </a:ext>
            </a:extLst>
          </p:cNvPr>
          <p:cNvSpPr/>
          <p:nvPr/>
        </p:nvSpPr>
        <p:spPr>
          <a:xfrm>
            <a:off x="22843700" y="13022138"/>
            <a:ext cx="879729" cy="915314"/>
          </a:xfrm>
          <a:prstGeom prst="rect">
            <a:avLst/>
          </a:prstGeom>
          <a:solidFill>
            <a:srgbClr val="BDD8A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21" name="Rechteck 3">
            <a:extLst>
              <a:ext uri="{FF2B5EF4-FFF2-40B4-BE49-F238E27FC236}">
                <a16:creationId xmlns:a16="http://schemas.microsoft.com/office/drawing/2014/main" id="{CE8DF836-EB76-E847-0381-36C965F5135E}"/>
              </a:ext>
            </a:extLst>
          </p:cNvPr>
          <p:cNvSpPr/>
          <p:nvPr/>
        </p:nvSpPr>
        <p:spPr>
          <a:xfrm>
            <a:off x="23748011" y="13022138"/>
            <a:ext cx="879729" cy="915314"/>
          </a:xfrm>
          <a:prstGeom prst="rect">
            <a:avLst/>
          </a:prstGeom>
          <a:solidFill>
            <a:srgbClr val="D4E2C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22" name="Stern mit 5 Zacken 321">
            <a:extLst>
              <a:ext uri="{FF2B5EF4-FFF2-40B4-BE49-F238E27FC236}">
                <a16:creationId xmlns:a16="http://schemas.microsoft.com/office/drawing/2014/main" id="{670749E5-CD2D-1757-32D3-1414C0D787AC}"/>
              </a:ext>
            </a:extLst>
          </p:cNvPr>
          <p:cNvSpPr/>
          <p:nvPr/>
        </p:nvSpPr>
        <p:spPr>
          <a:xfrm>
            <a:off x="22980442" y="9354099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3" name="Stern mit 5 Zacken 322">
            <a:extLst>
              <a:ext uri="{FF2B5EF4-FFF2-40B4-BE49-F238E27FC236}">
                <a16:creationId xmlns:a16="http://schemas.microsoft.com/office/drawing/2014/main" id="{6171AC92-3D27-0F78-9578-3F7445148778}"/>
              </a:ext>
            </a:extLst>
          </p:cNvPr>
          <p:cNvSpPr/>
          <p:nvPr/>
        </p:nvSpPr>
        <p:spPr>
          <a:xfrm>
            <a:off x="21116472" y="10286084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4" name="Stern mit 5 Zacken 323">
            <a:extLst>
              <a:ext uri="{FF2B5EF4-FFF2-40B4-BE49-F238E27FC236}">
                <a16:creationId xmlns:a16="http://schemas.microsoft.com/office/drawing/2014/main" id="{34BB4A96-3959-3F20-0472-B1B8858A39EF}"/>
              </a:ext>
            </a:extLst>
          </p:cNvPr>
          <p:cNvSpPr/>
          <p:nvPr/>
        </p:nvSpPr>
        <p:spPr>
          <a:xfrm>
            <a:off x="20272412" y="12114883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5" name="Stern mit 5 Zacken 324">
            <a:extLst>
              <a:ext uri="{FF2B5EF4-FFF2-40B4-BE49-F238E27FC236}">
                <a16:creationId xmlns:a16="http://schemas.microsoft.com/office/drawing/2014/main" id="{16D03EEC-462B-158C-F7B0-D3D8858E5D7E}"/>
              </a:ext>
            </a:extLst>
          </p:cNvPr>
          <p:cNvSpPr/>
          <p:nvPr/>
        </p:nvSpPr>
        <p:spPr>
          <a:xfrm>
            <a:off x="20219658" y="13099621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6" name="Stern mit 5 Zacken 325">
            <a:extLst>
              <a:ext uri="{FF2B5EF4-FFF2-40B4-BE49-F238E27FC236}">
                <a16:creationId xmlns:a16="http://schemas.microsoft.com/office/drawing/2014/main" id="{52D27F9B-1C93-FDFA-B202-54C0350C7955}"/>
              </a:ext>
            </a:extLst>
          </p:cNvPr>
          <p:cNvSpPr/>
          <p:nvPr/>
        </p:nvSpPr>
        <p:spPr>
          <a:xfrm>
            <a:off x="20252774" y="11223790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7" name="Stern mit 5 Zacken 326">
            <a:extLst>
              <a:ext uri="{FF2B5EF4-FFF2-40B4-BE49-F238E27FC236}">
                <a16:creationId xmlns:a16="http://schemas.microsoft.com/office/drawing/2014/main" id="{3FDA4374-99C5-D032-44A0-46608510E404}"/>
              </a:ext>
            </a:extLst>
          </p:cNvPr>
          <p:cNvSpPr/>
          <p:nvPr/>
        </p:nvSpPr>
        <p:spPr>
          <a:xfrm>
            <a:off x="22863791" y="10286084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8" name="Stern mit 5 Zacken 327">
            <a:extLst>
              <a:ext uri="{FF2B5EF4-FFF2-40B4-BE49-F238E27FC236}">
                <a16:creationId xmlns:a16="http://schemas.microsoft.com/office/drawing/2014/main" id="{2A5A795F-029A-9B51-87F9-C22B8CDA84B8}"/>
              </a:ext>
            </a:extLst>
          </p:cNvPr>
          <p:cNvSpPr/>
          <p:nvPr/>
        </p:nvSpPr>
        <p:spPr>
          <a:xfrm>
            <a:off x="22030873" y="9354099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29" name="Stern mit 5 Zacken 328">
            <a:extLst>
              <a:ext uri="{FF2B5EF4-FFF2-40B4-BE49-F238E27FC236}">
                <a16:creationId xmlns:a16="http://schemas.microsoft.com/office/drawing/2014/main" id="{E26AA520-35A2-5C46-4582-9B81E509BC95}"/>
              </a:ext>
            </a:extLst>
          </p:cNvPr>
          <p:cNvSpPr/>
          <p:nvPr/>
        </p:nvSpPr>
        <p:spPr>
          <a:xfrm>
            <a:off x="22934129" y="11253238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30" name="Stern mit 5 Zacken 329">
            <a:extLst>
              <a:ext uri="{FF2B5EF4-FFF2-40B4-BE49-F238E27FC236}">
                <a16:creationId xmlns:a16="http://schemas.microsoft.com/office/drawing/2014/main" id="{5D2E52C3-099C-D663-C611-D00C37D066C5}"/>
              </a:ext>
            </a:extLst>
          </p:cNvPr>
          <p:cNvSpPr/>
          <p:nvPr/>
        </p:nvSpPr>
        <p:spPr>
          <a:xfrm>
            <a:off x="23877258" y="9354099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sp>
        <p:nvSpPr>
          <p:cNvPr id="331" name="Stern mit 5 Zacken 330">
            <a:extLst>
              <a:ext uri="{FF2B5EF4-FFF2-40B4-BE49-F238E27FC236}">
                <a16:creationId xmlns:a16="http://schemas.microsoft.com/office/drawing/2014/main" id="{EF7D753F-3515-ABD4-DDBF-679FF23F14C1}"/>
              </a:ext>
            </a:extLst>
          </p:cNvPr>
          <p:cNvSpPr/>
          <p:nvPr/>
        </p:nvSpPr>
        <p:spPr>
          <a:xfrm>
            <a:off x="21142978" y="9354099"/>
            <a:ext cx="590220" cy="615462"/>
          </a:xfrm>
          <a:prstGeom prst="star5">
            <a:avLst/>
          </a:prstGeom>
          <a:solidFill>
            <a:srgbClr val="E5BCC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2000" b="0" i="0" u="none" strike="noStrike" cap="none" spc="39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Myriad Pro"/>
              <a:ea typeface="Myriad Pro"/>
              <a:cs typeface="Myriad Pro"/>
              <a:sym typeface="Myriad Pro"/>
            </a:endParaRPr>
          </a:p>
        </p:txBody>
      </p:sp>
      <p:grpSp>
        <p:nvGrpSpPr>
          <p:cNvPr id="3" name="Gruppierung 24">
            <a:extLst>
              <a:ext uri="{FF2B5EF4-FFF2-40B4-BE49-F238E27FC236}">
                <a16:creationId xmlns:a16="http://schemas.microsoft.com/office/drawing/2014/main" id="{1FB6797D-AED1-A425-D1A0-8C5003C71172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42" name="Gruppierung 26">
              <a:extLst>
                <a:ext uri="{FF2B5EF4-FFF2-40B4-BE49-F238E27FC236}">
                  <a16:creationId xmlns:a16="http://schemas.microsoft.com/office/drawing/2014/main" id="{F9DE31F4-044E-D3E5-6AFA-BE4780C29909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345" name="Parallelogramm 344">
                <a:extLst>
                  <a:ext uri="{FF2B5EF4-FFF2-40B4-BE49-F238E27FC236}">
                    <a16:creationId xmlns:a16="http://schemas.microsoft.com/office/drawing/2014/main" id="{BA1E1FC9-9E52-CEB0-02D2-1E2C32987EC5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9" name="Rechteck 358">
                <a:extLst>
                  <a:ext uri="{FF2B5EF4-FFF2-40B4-BE49-F238E27FC236}">
                    <a16:creationId xmlns:a16="http://schemas.microsoft.com/office/drawing/2014/main" id="{6ADD5D01-9067-3F7E-1EA2-DE2D09D67F7C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343" name="Bild 27">
              <a:extLst>
                <a:ext uri="{FF2B5EF4-FFF2-40B4-BE49-F238E27FC236}">
                  <a16:creationId xmlns:a16="http://schemas.microsoft.com/office/drawing/2014/main" id="{660C34C5-9347-3085-55F9-1612116A1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344" name="Textfeld 343">
              <a:extLst>
                <a:ext uri="{FF2B5EF4-FFF2-40B4-BE49-F238E27FC236}">
                  <a16:creationId xmlns:a16="http://schemas.microsoft.com/office/drawing/2014/main" id="{4C59FEF6-B8D4-DFFF-6D8D-FBA9E38218E6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367" name="Linie">
            <a:extLst>
              <a:ext uri="{FF2B5EF4-FFF2-40B4-BE49-F238E27FC236}">
                <a16:creationId xmlns:a16="http://schemas.microsoft.com/office/drawing/2014/main" id="{9CA19F63-9D90-610F-7255-B10FBD076929}"/>
              </a:ext>
            </a:extLst>
          </p:cNvPr>
          <p:cNvSpPr/>
          <p:nvPr/>
        </p:nvSpPr>
        <p:spPr>
          <a:xfrm flipV="1">
            <a:off x="1100775" y="2188658"/>
            <a:ext cx="3955726" cy="1761868"/>
          </a:xfrm>
          <a:prstGeom prst="line">
            <a:avLst/>
          </a:prstGeom>
          <a:ln w="63500">
            <a:solidFill>
              <a:schemeClr val="bg2"/>
            </a:solidFill>
            <a:miter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68" name="Linie">
            <a:extLst>
              <a:ext uri="{FF2B5EF4-FFF2-40B4-BE49-F238E27FC236}">
                <a16:creationId xmlns:a16="http://schemas.microsoft.com/office/drawing/2014/main" id="{30387F91-E3AA-0249-DFD7-0A53A9EAE6DC}"/>
              </a:ext>
            </a:extLst>
          </p:cNvPr>
          <p:cNvSpPr/>
          <p:nvPr/>
        </p:nvSpPr>
        <p:spPr>
          <a:xfrm>
            <a:off x="1088413" y="3924780"/>
            <a:ext cx="3698943" cy="2272421"/>
          </a:xfrm>
          <a:prstGeom prst="line">
            <a:avLst/>
          </a:prstGeom>
          <a:ln w="63500">
            <a:solidFill>
              <a:schemeClr val="bg2"/>
            </a:solidFill>
            <a:miter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sp>
        <p:nvSpPr>
          <p:cNvPr id="369" name="Linie">
            <a:extLst>
              <a:ext uri="{FF2B5EF4-FFF2-40B4-BE49-F238E27FC236}">
                <a16:creationId xmlns:a16="http://schemas.microsoft.com/office/drawing/2014/main" id="{9B6E4F19-348B-74DE-5A6C-643BE8C6EDFD}"/>
              </a:ext>
            </a:extLst>
          </p:cNvPr>
          <p:cNvSpPr/>
          <p:nvPr/>
        </p:nvSpPr>
        <p:spPr>
          <a:xfrm>
            <a:off x="1178565" y="2870821"/>
            <a:ext cx="3905747" cy="39721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285" extrusionOk="0">
                <a:moveTo>
                  <a:pt x="21600" y="16760"/>
                </a:moveTo>
                <a:cubicBezTo>
                  <a:pt x="21454" y="19560"/>
                  <a:pt x="18118" y="21198"/>
                  <a:pt x="15523" y="19744"/>
                </a:cubicBezTo>
                <a:cubicBezTo>
                  <a:pt x="14483" y="19161"/>
                  <a:pt x="13877" y="18132"/>
                  <a:pt x="13494" y="17048"/>
                </a:cubicBezTo>
                <a:cubicBezTo>
                  <a:pt x="12207" y="13399"/>
                  <a:pt x="13610" y="9405"/>
                  <a:pt x="12150" y="5908"/>
                </a:cubicBezTo>
                <a:cubicBezTo>
                  <a:pt x="11389" y="4086"/>
                  <a:pt x="10039" y="2648"/>
                  <a:pt x="8417" y="1645"/>
                </a:cubicBezTo>
                <a:cubicBezTo>
                  <a:pt x="6027" y="168"/>
                  <a:pt x="3010" y="-402"/>
                  <a:pt x="0" y="298"/>
                </a:cubicBezTo>
              </a:path>
            </a:pathLst>
          </a:custGeom>
          <a:ln w="63500">
            <a:solidFill>
              <a:schemeClr val="accent6"/>
            </a:solidFill>
            <a:custDash>
              <a:ds d="200000" sp="200000"/>
            </a:custDash>
            <a:miter lim="400000"/>
            <a:tailEnd type="triangle"/>
          </a:ln>
        </p:spPr>
        <p:txBody>
          <a:bodyPr lIns="45719" rIns="45719"/>
          <a:lstStyle/>
          <a:p>
            <a:endParaRPr dirty="0">
              <a:latin typeface="Myriad Pro" panose="020B0503030403020204" pitchFamily="34" charset="0"/>
            </a:endParaRPr>
          </a:p>
        </p:txBody>
      </p:sp>
      <p:grpSp>
        <p:nvGrpSpPr>
          <p:cNvPr id="373" name="Gruppieren 372">
            <a:extLst>
              <a:ext uri="{FF2B5EF4-FFF2-40B4-BE49-F238E27FC236}">
                <a16:creationId xmlns:a16="http://schemas.microsoft.com/office/drawing/2014/main" id="{4F56739D-3895-127A-91DF-B3BAAF6CD63B}"/>
              </a:ext>
            </a:extLst>
          </p:cNvPr>
          <p:cNvGrpSpPr/>
          <p:nvPr/>
        </p:nvGrpSpPr>
        <p:grpSpPr>
          <a:xfrm>
            <a:off x="12616597" y="4825158"/>
            <a:ext cx="3471120" cy="648229"/>
            <a:chOff x="11308790" y="1799736"/>
            <a:chExt cx="3471120" cy="648229"/>
          </a:xfrm>
        </p:grpSpPr>
        <p:sp>
          <p:nvSpPr>
            <p:cNvPr id="370" name="Abgerundetes Rechteck 369">
              <a:extLst>
                <a:ext uri="{FF2B5EF4-FFF2-40B4-BE49-F238E27FC236}">
                  <a16:creationId xmlns:a16="http://schemas.microsoft.com/office/drawing/2014/main" id="{633B5563-83F7-3BA2-C8DD-5767CC48E0CF}"/>
                </a:ext>
              </a:extLst>
            </p:cNvPr>
            <p:cNvSpPr/>
            <p:nvPr/>
          </p:nvSpPr>
          <p:spPr>
            <a:xfrm rot="-18900000">
              <a:off x="12672078" y="473623"/>
              <a:ext cx="611054" cy="333763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ctr">
              <a:spAutoFit/>
            </a:bodyPr>
            <a:lstStyle/>
            <a:p>
              <a:pPr marL="0" marR="0" indent="0" algn="ctr" defTabSz="457200" rtl="0" fontAlgn="auto" latinLnBrk="0" hangingPunct="0">
                <a:lnSpc>
                  <a:spcPts val="2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2000" b="0" i="0" u="none" strike="noStrike" cap="none" spc="39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endParaRPr>
            </a:p>
          </p:txBody>
        </p:sp>
        <p:sp>
          <p:nvSpPr>
            <p:cNvPr id="371" name="object 15">
              <a:extLst>
                <a:ext uri="{FF2B5EF4-FFF2-40B4-BE49-F238E27FC236}">
                  <a16:creationId xmlns:a16="http://schemas.microsoft.com/office/drawing/2014/main" id="{6A1DF407-0B1A-BCA4-1C8F-CA6FEBAD54C6}"/>
                </a:ext>
              </a:extLst>
            </p:cNvPr>
            <p:cNvSpPr txBox="1"/>
            <p:nvPr/>
          </p:nvSpPr>
          <p:spPr>
            <a:xfrm rot="18900000">
              <a:off x="11528880" y="1799736"/>
              <a:ext cx="3251030" cy="307777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r>
                <a:rPr sz="2000" spc="-10" dirty="0">
                  <a:solidFill>
                    <a:srgbClr val="231F20"/>
                  </a:solidFill>
                  <a:latin typeface="Myriad Pro" panose="020B0503030403020204" pitchFamily="34" charset="0"/>
                  <a:cs typeface="Geneva"/>
                </a:rPr>
                <a:t>Decisiveness,</a:t>
              </a:r>
              <a:r>
                <a:rPr sz="2000" spc="50" dirty="0">
                  <a:solidFill>
                    <a:srgbClr val="231F20"/>
                  </a:solidFill>
                  <a:latin typeface="Myriad Pro" panose="020B0503030403020204" pitchFamily="34" charset="0"/>
                  <a:cs typeface="Geneva"/>
                </a:rPr>
                <a:t> </a:t>
              </a:r>
              <a:r>
                <a:rPr sz="2000" spc="-10" dirty="0">
                  <a:solidFill>
                    <a:srgbClr val="231F20"/>
                  </a:solidFill>
                  <a:latin typeface="Myriad Pro" panose="020B0503030403020204" pitchFamily="34" charset="0"/>
                  <a:cs typeface="Geneva"/>
                </a:rPr>
                <a:t>firmness</a:t>
              </a:r>
              <a:endParaRPr sz="2000" dirty="0">
                <a:latin typeface="Myriad Pro" panose="020B0503030403020204" pitchFamily="34" charset="0"/>
                <a:cs typeface="Geneva"/>
              </a:endParaRPr>
            </a:p>
          </p:txBody>
        </p:sp>
      </p:grpSp>
      <p:grpSp>
        <p:nvGrpSpPr>
          <p:cNvPr id="374" name="Gruppieren 373">
            <a:extLst>
              <a:ext uri="{FF2B5EF4-FFF2-40B4-BE49-F238E27FC236}">
                <a16:creationId xmlns:a16="http://schemas.microsoft.com/office/drawing/2014/main" id="{9CA1963C-7EF9-B04B-6F3D-005F1127D098}"/>
              </a:ext>
            </a:extLst>
          </p:cNvPr>
          <p:cNvGrpSpPr/>
          <p:nvPr/>
        </p:nvGrpSpPr>
        <p:grpSpPr>
          <a:xfrm>
            <a:off x="8807805" y="2518886"/>
            <a:ext cx="927234" cy="2863279"/>
            <a:chOff x="2558607" y="3787705"/>
            <a:chExt cx="927234" cy="2863279"/>
          </a:xfrm>
        </p:grpSpPr>
        <p:sp>
          <p:nvSpPr>
            <p:cNvPr id="375" name="Abgerundetes Rechteck 374">
              <a:extLst>
                <a:ext uri="{FF2B5EF4-FFF2-40B4-BE49-F238E27FC236}">
                  <a16:creationId xmlns:a16="http://schemas.microsoft.com/office/drawing/2014/main" id="{90A8D6A5-F92C-81F6-2BF7-7E2DF1B149C8}"/>
                </a:ext>
              </a:extLst>
            </p:cNvPr>
            <p:cNvSpPr/>
            <p:nvPr/>
          </p:nvSpPr>
          <p:spPr>
            <a:xfrm>
              <a:off x="2558607" y="3787705"/>
              <a:ext cx="927234" cy="2863279"/>
            </a:xfrm>
            <a:prstGeom prst="roundRect">
              <a:avLst>
                <a:gd name="adj" fmla="val 0"/>
              </a:avLst>
            </a:prstGeom>
            <a:solidFill>
              <a:srgbClr val="0069A5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="horz" wrap="square" lIns="45719" tIns="45719" rIns="45719" bIns="45719" numCol="1" spcCol="38100" rtlCol="0" anchor="ctr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0" marR="0" indent="0" algn="ctr" defTabSz="457200" rtl="0" fontAlgn="auto" latinLnBrk="0" hangingPunct="0">
                <a:lnSpc>
                  <a:spcPts val="2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de-DE" sz="2000" b="0" i="0" u="none" strike="noStrike" cap="none" spc="39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Myriad Pro"/>
                <a:ea typeface="Myriad Pro"/>
                <a:cs typeface="Myriad Pro"/>
                <a:sym typeface="Myriad Pro"/>
              </a:endParaRPr>
            </a:p>
          </p:txBody>
        </p:sp>
        <p:sp>
          <p:nvSpPr>
            <p:cNvPr id="385" name="object 16">
              <a:extLst>
                <a:ext uri="{FF2B5EF4-FFF2-40B4-BE49-F238E27FC236}">
                  <a16:creationId xmlns:a16="http://schemas.microsoft.com/office/drawing/2014/main" id="{F1E14F6F-8A09-CF9A-EFF4-2F9518387185}"/>
                </a:ext>
              </a:extLst>
            </p:cNvPr>
            <p:cNvSpPr txBox="1"/>
            <p:nvPr/>
          </p:nvSpPr>
          <p:spPr>
            <a:xfrm>
              <a:off x="2686480" y="3868772"/>
              <a:ext cx="629531" cy="2657208"/>
            </a:xfrm>
            <a:prstGeom prst="rect">
              <a:avLst/>
            </a:prstGeom>
          </p:spPr>
          <p:txBody>
            <a:bodyPr vert="vert270" wrap="square" lIns="0" tIns="1905" rIns="0" bIns="0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marL="20955" marR="5080" indent="-8890" algn="ctr">
                <a:lnSpc>
                  <a:spcPct val="105000"/>
                </a:lnSpc>
                <a:spcBef>
                  <a:spcPts val="15"/>
                </a:spcBef>
              </a:pPr>
              <a:r>
                <a:rPr lang="de-DE" sz="2000" dirty="0">
                  <a:solidFill>
                    <a:schemeClr val="bg1"/>
                  </a:solidFill>
                  <a:latin typeface="Myriad Pro" panose="020B0503030403020204" pitchFamily="34" charset="0"/>
                  <a:cs typeface="Helvetica"/>
                </a:rPr>
                <a:t>Organisation der</a:t>
              </a:r>
            </a:p>
            <a:p>
              <a:pPr marL="20955" marR="5080" indent="-8890" algn="ctr">
                <a:lnSpc>
                  <a:spcPct val="105000"/>
                </a:lnSpc>
                <a:spcBef>
                  <a:spcPts val="15"/>
                </a:spcBef>
              </a:pPr>
              <a:r>
                <a:rPr lang="de-DE" sz="2000" dirty="0">
                  <a:solidFill>
                    <a:schemeClr val="bg1"/>
                  </a:solidFill>
                  <a:latin typeface="Myriad Pro" panose="020B0503030403020204" pitchFamily="34" charset="0"/>
                  <a:cs typeface="Helvetica"/>
                </a:rPr>
                <a:t>Verhandlung</a:t>
              </a:r>
              <a:endParaRPr sz="2000" dirty="0">
                <a:solidFill>
                  <a:schemeClr val="bg1"/>
                </a:solidFill>
                <a:latin typeface="Myriad Pro" panose="020B0503030403020204" pitchFamily="34" charset="0"/>
                <a:cs typeface="Helvetica"/>
              </a:endParaRPr>
            </a:p>
          </p:txBody>
        </p:sp>
      </p:grpSp>
      <p:sp>
        <p:nvSpPr>
          <p:cNvPr id="386" name="Textfeld 385">
            <a:extLst>
              <a:ext uri="{FF2B5EF4-FFF2-40B4-BE49-F238E27FC236}">
                <a16:creationId xmlns:a16="http://schemas.microsoft.com/office/drawing/2014/main" id="{4330DE64-469A-7E7B-59C8-F13CD504FA86}"/>
              </a:ext>
            </a:extLst>
          </p:cNvPr>
          <p:cNvSpPr txBox="1"/>
          <p:nvPr/>
        </p:nvSpPr>
        <p:spPr>
          <a:xfrm>
            <a:off x="495687" y="608400"/>
            <a:ext cx="76658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Beispiele Farbeinsatz</a:t>
            </a:r>
          </a:p>
        </p:txBody>
      </p:sp>
      <p:sp>
        <p:nvSpPr>
          <p:cNvPr id="366" name="Joana Racine…">
            <a:extLst>
              <a:ext uri="{FF2B5EF4-FFF2-40B4-BE49-F238E27FC236}">
                <a16:creationId xmlns:a16="http://schemas.microsoft.com/office/drawing/2014/main" id="{B3B3C5C4-632F-0C77-AAEC-D94DBABA6DCF}"/>
              </a:ext>
            </a:extLst>
          </p:cNvPr>
          <p:cNvSpPr txBox="1"/>
          <p:nvPr/>
        </p:nvSpPr>
        <p:spPr>
          <a:xfrm>
            <a:off x="1144568" y="3084300"/>
            <a:ext cx="637283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lnSpc>
                <a:spcPts val="3600"/>
              </a:lnSpc>
              <a:spcBef>
                <a:spcPts val="1400"/>
              </a:spcBef>
              <a:defRPr sz="3200" cap="all" spc="128">
                <a:solidFill>
                  <a:srgbClr val="FFFFFF"/>
                </a:solidFill>
                <a:latin typeface="+mn-lt"/>
                <a:ea typeface="+mn-ea"/>
                <a:cs typeface="+mn-cs"/>
                <a:sym typeface="Myriad Pro Semibold"/>
              </a:defRPr>
            </a:pPr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  <a:latin typeface="Myriad Pro" panose="020B0503030403020204" pitchFamily="34" charset="0"/>
              </a:rPr>
              <a:t>Schrift ist schwarz auf weißs</a:t>
            </a:r>
          </a:p>
        </p:txBody>
      </p:sp>
    </p:spTree>
    <p:extLst>
      <p:ext uri="{BB962C8B-B14F-4D97-AF65-F5344CB8AC3E}">
        <p14:creationId xmlns:p14="http://schemas.microsoft.com/office/powerpoint/2010/main" val="29547661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repeatCount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" grpId="0" animBg="1" advAuto="0"/>
      <p:bldP spid="368" grpId="0" animBg="1" advAuto="0"/>
      <p:bldP spid="369" grpId="0" animBg="1" advAuto="0"/>
      <p:bldP spid="366" grpId="0" animBg="1" advAuto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>
            <a:extLst>
              <a:ext uri="{FF2B5EF4-FFF2-40B4-BE49-F238E27FC236}">
                <a16:creationId xmlns:a16="http://schemas.microsoft.com/office/drawing/2014/main" id="{456C9F06-48A8-825C-6539-F56F475985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2713" y="2940490"/>
            <a:ext cx="7273677" cy="7273677"/>
          </a:xfrm>
          <a:prstGeom prst="rect">
            <a:avLst/>
          </a:prstGeom>
        </p:spPr>
      </p:pic>
      <p:grpSp>
        <p:nvGrpSpPr>
          <p:cNvPr id="3" name="Gruppierung 24">
            <a:extLst>
              <a:ext uri="{FF2B5EF4-FFF2-40B4-BE49-F238E27FC236}">
                <a16:creationId xmlns:a16="http://schemas.microsoft.com/office/drawing/2014/main" id="{1FB6797D-AED1-A425-D1A0-8C5003C71172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42" name="Gruppierung 26">
              <a:extLst>
                <a:ext uri="{FF2B5EF4-FFF2-40B4-BE49-F238E27FC236}">
                  <a16:creationId xmlns:a16="http://schemas.microsoft.com/office/drawing/2014/main" id="{F9DE31F4-044E-D3E5-6AFA-BE4780C29909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345" name="Parallelogramm 344">
                <a:extLst>
                  <a:ext uri="{FF2B5EF4-FFF2-40B4-BE49-F238E27FC236}">
                    <a16:creationId xmlns:a16="http://schemas.microsoft.com/office/drawing/2014/main" id="{BA1E1FC9-9E52-CEB0-02D2-1E2C32987EC5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9" name="Rechteck 358">
                <a:extLst>
                  <a:ext uri="{FF2B5EF4-FFF2-40B4-BE49-F238E27FC236}">
                    <a16:creationId xmlns:a16="http://schemas.microsoft.com/office/drawing/2014/main" id="{6ADD5D01-9067-3F7E-1EA2-DE2D09D67F7C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343" name="Bild 27">
              <a:extLst>
                <a:ext uri="{FF2B5EF4-FFF2-40B4-BE49-F238E27FC236}">
                  <a16:creationId xmlns:a16="http://schemas.microsoft.com/office/drawing/2014/main" id="{660C34C5-9347-3085-55F9-1612116A1D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344" name="Textfeld 343">
              <a:extLst>
                <a:ext uri="{FF2B5EF4-FFF2-40B4-BE49-F238E27FC236}">
                  <a16:creationId xmlns:a16="http://schemas.microsoft.com/office/drawing/2014/main" id="{4C59FEF6-B8D4-DFFF-6D8D-FBA9E38218E6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sp>
        <p:nvSpPr>
          <p:cNvPr id="386" name="Textfeld 385">
            <a:extLst>
              <a:ext uri="{FF2B5EF4-FFF2-40B4-BE49-F238E27FC236}">
                <a16:creationId xmlns:a16="http://schemas.microsoft.com/office/drawing/2014/main" id="{4330DE64-469A-7E7B-59C8-F13CD504FA86}"/>
              </a:ext>
            </a:extLst>
          </p:cNvPr>
          <p:cNvSpPr txBox="1"/>
          <p:nvPr/>
        </p:nvSpPr>
        <p:spPr>
          <a:xfrm>
            <a:off x="495687" y="608400"/>
            <a:ext cx="49455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>
                <a:latin typeface="Myriad Pro Light" panose="020B0403030403020204" pitchFamily="34" charset="0"/>
              </a:rPr>
              <a:t>Piktogramme</a:t>
            </a:r>
          </a:p>
        </p:txBody>
      </p:sp>
      <p:sp>
        <p:nvSpPr>
          <p:cNvPr id="9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50FDEA64-F6F5-1D60-5486-705ADC021E85}"/>
              </a:ext>
            </a:extLst>
          </p:cNvPr>
          <p:cNvSpPr txBox="1"/>
          <p:nvPr/>
        </p:nvSpPr>
        <p:spPr>
          <a:xfrm>
            <a:off x="608485" y="1877138"/>
            <a:ext cx="6175008" cy="41571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Zur Illustration von Inhalten können Piktogramme verwendet werden. Die folgende Sammlung enthält aufeinander abgestimmte Icons zu Themen wie Besprechung, Technik und Kommunikation, Business und Menschen.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AB4C2689-E612-24FF-2F91-B057482B86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159" y="3928822"/>
            <a:ext cx="4612852" cy="4612852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CBD68BE1-C7D4-FDA9-8B61-CFBB83C85C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6048" y="4726356"/>
            <a:ext cx="6871442" cy="6871442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7E146E63-93A9-EF6E-EDD7-B81120B28674}"/>
              </a:ext>
            </a:extLst>
          </p:cNvPr>
          <p:cNvGrpSpPr/>
          <p:nvPr/>
        </p:nvGrpSpPr>
        <p:grpSpPr>
          <a:xfrm>
            <a:off x="608485" y="6082292"/>
            <a:ext cx="7548562" cy="3632886"/>
            <a:chOff x="495687" y="4794422"/>
            <a:chExt cx="7548562" cy="3632886"/>
          </a:xfrm>
        </p:grpSpPr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21576A1E-9BA4-10B5-2D7F-F437ECEB82E1}"/>
                </a:ext>
              </a:extLst>
            </p:cNvPr>
            <p:cNvSpPr/>
            <p:nvPr/>
          </p:nvSpPr>
          <p:spPr>
            <a:xfrm>
              <a:off x="495687" y="4794422"/>
              <a:ext cx="7548562" cy="3632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4" name="Grafik 3">
              <a:extLst>
                <a:ext uri="{FF2B5EF4-FFF2-40B4-BE49-F238E27FC236}">
                  <a16:creationId xmlns:a16="http://schemas.microsoft.com/office/drawing/2014/main" id="{3C45F9F5-E83A-9F47-4A5E-2AA53161B5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626372" y="6099683"/>
              <a:ext cx="955293" cy="955293"/>
            </a:xfrm>
            <a:prstGeom prst="rect">
              <a:avLst/>
            </a:prstGeom>
          </p:spPr>
        </p:pic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2BBAC85D-3363-8AD7-4E8D-FBF629C5A5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249" y="7036723"/>
              <a:ext cx="955293" cy="955293"/>
            </a:xfrm>
            <a:prstGeom prst="rect">
              <a:avLst/>
            </a:prstGeom>
          </p:spPr>
        </p:pic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4444EE17-6473-27A8-DC7E-EB69A3954BC6}"/>
                </a:ext>
              </a:extLst>
            </p:cNvPr>
            <p:cNvSpPr txBox="1"/>
            <p:nvPr/>
          </p:nvSpPr>
          <p:spPr>
            <a:xfrm>
              <a:off x="695845" y="5134210"/>
              <a:ext cx="177163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3200" b="1" spc="100" dirty="0">
                  <a:latin typeface="Myriad Pro Light" panose="020B0403030403020204" pitchFamily="34" charset="0"/>
                </a:rPr>
                <a:t>Formate</a:t>
              </a:r>
            </a:p>
          </p:txBody>
        </p:sp>
        <p:sp>
          <p:nvSpPr>
            <p:cNvPr id="16" name="Gemeinsam bestimmen, wie die morgen stattfindende Verhandlung organisiert und strukturiert werden sollte, um sicherzustellen, dass sie möglichst produktiv sein wird.…">
              <a:extLst>
                <a:ext uri="{FF2B5EF4-FFF2-40B4-BE49-F238E27FC236}">
                  <a16:creationId xmlns:a16="http://schemas.microsoft.com/office/drawing/2014/main" id="{B30F6AF7-0766-78D6-247C-5D2689712639}"/>
                </a:ext>
              </a:extLst>
            </p:cNvPr>
            <p:cNvSpPr txBox="1"/>
            <p:nvPr/>
          </p:nvSpPr>
          <p:spPr>
            <a:xfrm>
              <a:off x="2033222" y="5818569"/>
              <a:ext cx="5064854" cy="247281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/>
            <a:lstStyle/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/>
                <a:t>Alle Icons liegen in zwei Formaten vor: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>
                  <a:solidFill>
                    <a:schemeClr val="bg1"/>
                  </a:solidFill>
                  <a:highlight>
                    <a:srgbClr val="FF0100"/>
                  </a:highlight>
                </a:rPr>
                <a:t> SVG: </a:t>
              </a:r>
              <a:r>
                <a:rPr lang="de-DE" dirty="0"/>
                <a:t> individuell </a:t>
              </a:r>
              <a:r>
                <a:rPr lang="de-DE" dirty="0" err="1"/>
                <a:t>einfärbbar</a:t>
              </a:r>
              <a:r>
                <a:rPr lang="de-DE" dirty="0"/>
                <a:t>, aber hoher Speicherbedarf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r>
                <a:rPr lang="de-DE" dirty="0">
                  <a:solidFill>
                    <a:schemeClr val="bg1"/>
                  </a:solidFill>
                  <a:highlight>
                    <a:srgbClr val="000000"/>
                  </a:highlight>
                </a:rPr>
                <a:t> PNG: </a:t>
              </a:r>
              <a:r>
                <a:rPr lang="de-DE" dirty="0"/>
                <a:t> Schwarz, nicht </a:t>
              </a:r>
              <a:r>
                <a:rPr lang="de-DE" dirty="0" err="1"/>
                <a:t>einfärbbar</a:t>
              </a:r>
              <a:r>
                <a:rPr lang="de-DE" dirty="0"/>
                <a:t>, geringerer Speicherbedarf</a:t>
              </a:r>
            </a:p>
            <a:p>
              <a:pPr>
                <a:lnSpc>
                  <a:spcPts val="3000"/>
                </a:lnSpc>
                <a:spcBef>
                  <a:spcPts val="1100"/>
                </a:spcBef>
                <a:defRPr sz="2200" spc="44">
                  <a:solidFill>
                    <a:srgbClr val="484848"/>
                  </a:solidFill>
                  <a:latin typeface="Myriad Pro"/>
                  <a:ea typeface="Myriad Pro"/>
                  <a:cs typeface="Myriad Pro"/>
                  <a:sym typeface="Myriad Pro"/>
                </a:defRPr>
              </a:pPr>
              <a:endParaRPr lang="de-DE" dirty="0"/>
            </a:p>
          </p:txBody>
        </p:sp>
      </p:grpSp>
      <p:pic>
        <p:nvPicPr>
          <p:cNvPr id="20" name="Grafik 19">
            <a:extLst>
              <a:ext uri="{FF2B5EF4-FFF2-40B4-BE49-F238E27FC236}">
                <a16:creationId xmlns:a16="http://schemas.microsoft.com/office/drawing/2014/main" id="{DB5E744C-2100-7E76-2260-A24E77AE492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4118656" y="2777107"/>
            <a:ext cx="2505336" cy="2505336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22F00E1E-836F-1D4B-8EB4-A313F7CBE25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907944" y="8588674"/>
            <a:ext cx="1809537" cy="180953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B6DAB3F7-ADB8-0ADD-746C-8D80C7C4B31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753573" y="3257691"/>
            <a:ext cx="612000" cy="612000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7F842576-3562-045C-4AC0-1CC90F7F894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674675" y="4764878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0802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dvAuto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1/4</a:t>
            </a:r>
          </a:p>
        </p:txBody>
      </p:sp>
      <p:grpSp>
        <p:nvGrpSpPr>
          <p:cNvPr id="642" name="Gruppierung 24">
            <a:extLst>
              <a:ext uri="{FF2B5EF4-FFF2-40B4-BE49-F238E27FC236}">
                <a16:creationId xmlns:a16="http://schemas.microsoft.com/office/drawing/2014/main" id="{54D7CEB5-102D-1904-A944-D28F549F8BA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44" name="Gruppierung 26">
              <a:extLst>
                <a:ext uri="{FF2B5EF4-FFF2-40B4-BE49-F238E27FC236}">
                  <a16:creationId xmlns:a16="http://schemas.microsoft.com/office/drawing/2014/main" id="{680F46AE-287B-06E1-8B66-EB0AEA391DD4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50" name="Parallelogramm 649">
                <a:extLst>
                  <a:ext uri="{FF2B5EF4-FFF2-40B4-BE49-F238E27FC236}">
                    <a16:creationId xmlns:a16="http://schemas.microsoft.com/office/drawing/2014/main" id="{9CE809D9-C451-DACD-4D62-5BFF48E98A88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52" name="Rechteck 651">
                <a:extLst>
                  <a:ext uri="{FF2B5EF4-FFF2-40B4-BE49-F238E27FC236}">
                    <a16:creationId xmlns:a16="http://schemas.microsoft.com/office/drawing/2014/main" id="{A910A097-43B6-3A84-AC3E-2BFF56ACC56A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46" name="Bild 27">
              <a:extLst>
                <a:ext uri="{FF2B5EF4-FFF2-40B4-BE49-F238E27FC236}">
                  <a16:creationId xmlns:a16="http://schemas.microsoft.com/office/drawing/2014/main" id="{32DBFCED-A32F-0409-F25B-5DCFA4B75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48" name="Textfeld 647">
              <a:extLst>
                <a:ext uri="{FF2B5EF4-FFF2-40B4-BE49-F238E27FC236}">
                  <a16:creationId xmlns:a16="http://schemas.microsoft.com/office/drawing/2014/main" id="{C96B8A6C-E09E-A230-FA10-C1DF3EF5E58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17" name="Grafik 16">
            <a:extLst>
              <a:ext uri="{FF2B5EF4-FFF2-40B4-BE49-F238E27FC236}">
                <a16:creationId xmlns:a16="http://schemas.microsoft.com/office/drawing/2014/main" id="{3961B77D-9A46-DDD7-55FA-E941B762B0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694" y="4558481"/>
            <a:ext cx="900000" cy="900000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3C777B1-8722-7A6C-0927-D03CFD362D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639" y="4705720"/>
            <a:ext cx="720000" cy="720000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2BF42E4D-00BC-9840-FB5A-F2C4153514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140929" y="3658481"/>
            <a:ext cx="900000" cy="900000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80C85520-1FC2-FF87-C607-700821DDD0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401" y="4563654"/>
            <a:ext cx="900000" cy="900000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6D45F2EB-2D76-A27F-D0C8-A3CD2561F82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590966" y="3721642"/>
            <a:ext cx="720000" cy="720000"/>
          </a:xfrm>
          <a:prstGeom prst="rect">
            <a:avLst/>
          </a:prstGeom>
        </p:spPr>
      </p:pic>
      <p:pic>
        <p:nvPicPr>
          <p:cNvPr id="36" name="Grafik 35" descr="Ein Bild, das Text, Schild, draußen enthält.&#10;&#10;Automatisch generierte Beschreibung">
            <a:extLst>
              <a:ext uri="{FF2B5EF4-FFF2-40B4-BE49-F238E27FC236}">
                <a16:creationId xmlns:a16="http://schemas.microsoft.com/office/drawing/2014/main" id="{942C1B35-C0DB-3F99-3B6F-36A184B7578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320" y="4634600"/>
            <a:ext cx="720000" cy="720000"/>
          </a:xfrm>
          <a:prstGeom prst="rect">
            <a:avLst/>
          </a:prstGeom>
        </p:spPr>
      </p:pic>
      <p:sp>
        <p:nvSpPr>
          <p:cNvPr id="37" name="Rechteck 36">
            <a:extLst>
              <a:ext uri="{FF2B5EF4-FFF2-40B4-BE49-F238E27FC236}">
                <a16:creationId xmlns:a16="http://schemas.microsoft.com/office/drawing/2014/main" id="{B4B0B11C-1973-7385-4102-E5C1D3F3EC20}"/>
              </a:ext>
            </a:extLst>
          </p:cNvPr>
          <p:cNvSpPr/>
          <p:nvPr/>
        </p:nvSpPr>
        <p:spPr>
          <a:xfrm>
            <a:off x="3512458" y="5680095"/>
            <a:ext cx="7097544" cy="988481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reflection stA="23193" endPos="39963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CAE951A0-49FF-2E14-9628-25CA77592E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966" y="5811335"/>
            <a:ext cx="720000" cy="720000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71B1A5D1-9B98-C610-01AA-B09D90C7BE3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886" y="5680836"/>
            <a:ext cx="900000" cy="900000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A7B7F82A-0392-4511-68A5-59F2CB4EDE6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282" y="5732347"/>
            <a:ext cx="720000" cy="720000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C1672788-7552-60DC-30E2-46902C11753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965" y="5811335"/>
            <a:ext cx="720000" cy="720000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3CF4D464-C744-B9B4-AC5F-DCF89638B6D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569" y="5715156"/>
            <a:ext cx="900000" cy="900000"/>
          </a:xfrm>
          <a:prstGeom prst="rect">
            <a:avLst/>
          </a:prstGeom>
        </p:spPr>
      </p:pic>
      <p:pic>
        <p:nvPicPr>
          <p:cNvPr id="448" name="Grafik 447">
            <a:extLst>
              <a:ext uri="{FF2B5EF4-FFF2-40B4-BE49-F238E27FC236}">
                <a16:creationId xmlns:a16="http://schemas.microsoft.com/office/drawing/2014/main" id="{FD577A4A-645B-4264-49EF-8DC653FCB0C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656" y="5867103"/>
            <a:ext cx="648000" cy="648000"/>
          </a:xfrm>
          <a:prstGeom prst="rect">
            <a:avLst/>
          </a:prstGeom>
        </p:spPr>
      </p:pic>
      <p:pic>
        <p:nvPicPr>
          <p:cNvPr id="463" name="Grafik 462">
            <a:extLst>
              <a:ext uri="{FF2B5EF4-FFF2-40B4-BE49-F238E27FC236}">
                <a16:creationId xmlns:a16="http://schemas.microsoft.com/office/drawing/2014/main" id="{D1D9F9EE-3C7E-8D24-DC02-BD1CB2DECF1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422656" y="3770632"/>
            <a:ext cx="648000" cy="648000"/>
          </a:xfrm>
          <a:prstGeom prst="rect">
            <a:avLst/>
          </a:prstGeom>
        </p:spPr>
      </p:pic>
      <p:pic>
        <p:nvPicPr>
          <p:cNvPr id="466" name="Grafik 465">
            <a:extLst>
              <a:ext uri="{FF2B5EF4-FFF2-40B4-BE49-F238E27FC236}">
                <a16:creationId xmlns:a16="http://schemas.microsoft.com/office/drawing/2014/main" id="{8C998BD3-E451-4C46-E6E7-8608E31F4CF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656" y="4634600"/>
            <a:ext cx="648000" cy="648000"/>
          </a:xfrm>
          <a:prstGeom prst="rect">
            <a:avLst/>
          </a:prstGeom>
        </p:spPr>
      </p:pic>
      <p:pic>
        <p:nvPicPr>
          <p:cNvPr id="468" name="Grafik 467">
            <a:extLst>
              <a:ext uri="{FF2B5EF4-FFF2-40B4-BE49-F238E27FC236}">
                <a16:creationId xmlns:a16="http://schemas.microsoft.com/office/drawing/2014/main" id="{8FA65AF7-9E95-16E3-EEAF-2659BA85B81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645484" y="3723240"/>
            <a:ext cx="720000" cy="720000"/>
          </a:xfrm>
          <a:prstGeom prst="rect">
            <a:avLst/>
          </a:prstGeom>
        </p:spPr>
      </p:pic>
      <p:pic>
        <p:nvPicPr>
          <p:cNvPr id="469" name="Grafik 468">
            <a:extLst>
              <a:ext uri="{FF2B5EF4-FFF2-40B4-BE49-F238E27FC236}">
                <a16:creationId xmlns:a16="http://schemas.microsoft.com/office/drawing/2014/main" id="{C8CCDAA4-02D8-77D2-CE2E-71411A8901E2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891540" y="3788250"/>
            <a:ext cx="720000" cy="720000"/>
          </a:xfrm>
          <a:prstGeom prst="rect">
            <a:avLst/>
          </a:prstGeom>
        </p:spPr>
      </p:pic>
      <p:pic>
        <p:nvPicPr>
          <p:cNvPr id="470" name="Grafik 469">
            <a:extLst>
              <a:ext uri="{FF2B5EF4-FFF2-40B4-BE49-F238E27FC236}">
                <a16:creationId xmlns:a16="http://schemas.microsoft.com/office/drawing/2014/main" id="{ACB6CD41-0AAC-CBEF-C8C4-35F1231DD37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6008694" y="3616334"/>
            <a:ext cx="900000" cy="900000"/>
          </a:xfrm>
          <a:prstGeom prst="rect">
            <a:avLst/>
          </a:prstGeom>
        </p:spPr>
      </p:pic>
      <p:pic>
        <p:nvPicPr>
          <p:cNvPr id="471" name="Grafik 470">
            <a:extLst>
              <a:ext uri="{FF2B5EF4-FFF2-40B4-BE49-F238E27FC236}">
                <a16:creationId xmlns:a16="http://schemas.microsoft.com/office/drawing/2014/main" id="{C4BC4585-FDCA-9691-3E7A-41AB3B74AC9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086" y="4634600"/>
            <a:ext cx="720000" cy="720000"/>
          </a:xfrm>
          <a:prstGeom prst="rect">
            <a:avLst/>
          </a:prstGeom>
        </p:spPr>
      </p:pic>
      <p:sp>
        <p:nvSpPr>
          <p:cNvPr id="472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B48F76ED-C970-CAD4-0C97-242ECA86199A}"/>
              </a:ext>
            </a:extLst>
          </p:cNvPr>
          <p:cNvSpPr txBox="1"/>
          <p:nvPr/>
        </p:nvSpPr>
        <p:spPr>
          <a:xfrm>
            <a:off x="495687" y="1623171"/>
            <a:ext cx="5454397" cy="11221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dirty="0"/>
              <a:t>Icons aus der Adresskommunikation der Office-Dateien.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dirty="0"/>
          </a:p>
        </p:txBody>
      </p:sp>
      <p:sp>
        <p:nvSpPr>
          <p:cNvPr id="473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285C7DB6-DC84-0709-D089-B31E7E6C0B9B}"/>
              </a:ext>
            </a:extLst>
          </p:cNvPr>
          <p:cNvSpPr txBox="1"/>
          <p:nvPr/>
        </p:nvSpPr>
        <p:spPr>
          <a:xfrm>
            <a:off x="10842237" y="4062999"/>
            <a:ext cx="918021" cy="453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z="1200" dirty="0"/>
              <a:t>SVG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sz="1200" dirty="0"/>
          </a:p>
        </p:txBody>
      </p:sp>
      <p:sp>
        <p:nvSpPr>
          <p:cNvPr id="474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54D5A751-CC6D-128C-2950-ACC2C4E64B99}"/>
              </a:ext>
            </a:extLst>
          </p:cNvPr>
          <p:cNvSpPr txBox="1"/>
          <p:nvPr/>
        </p:nvSpPr>
        <p:spPr>
          <a:xfrm>
            <a:off x="10842237" y="4971650"/>
            <a:ext cx="918021" cy="453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z="1200" dirty="0"/>
              <a:t>PNG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sz="1200" dirty="0"/>
          </a:p>
        </p:txBody>
      </p:sp>
      <p:sp>
        <p:nvSpPr>
          <p:cNvPr id="475" name="Gemeinsam bestimmen, wie die morgen stattfindende Verhandlung organisiert und strukturiert werden sollte, um sicherzustellen, dass sie möglichst produktiv sein wird.…">
            <a:extLst>
              <a:ext uri="{FF2B5EF4-FFF2-40B4-BE49-F238E27FC236}">
                <a16:creationId xmlns:a16="http://schemas.microsoft.com/office/drawing/2014/main" id="{E0457C67-E7C3-7391-BA43-60EB12BCB0B2}"/>
              </a:ext>
            </a:extLst>
          </p:cNvPr>
          <p:cNvSpPr txBox="1"/>
          <p:nvPr/>
        </p:nvSpPr>
        <p:spPr>
          <a:xfrm>
            <a:off x="10842237" y="6161821"/>
            <a:ext cx="918021" cy="4533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r>
              <a:rPr lang="de-DE" sz="1200" dirty="0"/>
              <a:t>PNG</a:t>
            </a:r>
          </a:p>
          <a:p>
            <a:pPr>
              <a:lnSpc>
                <a:spcPts val="3000"/>
              </a:lnSpc>
              <a:spcBef>
                <a:spcPts val="1100"/>
              </a:spcBef>
              <a:defRPr sz="2200" spc="44">
                <a:solidFill>
                  <a:srgbClr val="484848"/>
                </a:solidFill>
                <a:latin typeface="Myriad Pro"/>
                <a:ea typeface="Myriad Pro"/>
                <a:cs typeface="Myriad Pro"/>
                <a:sym typeface="Myriad Pro"/>
              </a:defRPr>
            </a:pP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36651722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0" animBg="1" advAuto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2A13A4E-3A7C-08B1-15CD-E4F9EA6772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30266" y="5199713"/>
            <a:ext cx="576000" cy="5760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9F521B8C-BEF9-B725-BF3B-7164E627C5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972" y="6103039"/>
            <a:ext cx="576000" cy="576000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6947B29-E798-AFFA-7AE4-42DF619D2A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691380" y="5163753"/>
            <a:ext cx="576000" cy="576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3888B65-F733-DECC-784D-9264AC64AF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691380" y="6065177"/>
            <a:ext cx="576000" cy="576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31017978-D3A0-57D7-5FF9-F6EA343CA2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223039" y="2309232"/>
            <a:ext cx="576000" cy="576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512CCBF4-D8C5-48DC-E675-40679EE2C97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27" y="3216374"/>
            <a:ext cx="576000" cy="57600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7F586186-1BCC-81EE-A607-3DBD35841FE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340760" y="2259618"/>
            <a:ext cx="612000" cy="61200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3125892B-30B1-5CA0-15E9-EB49E987301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439" y="3169417"/>
            <a:ext cx="612000" cy="612000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AE918453-10A2-EC04-0F09-D59228F6B64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9369726" y="5116677"/>
            <a:ext cx="720000" cy="720000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E98C510E-BA67-264B-7A63-1053C27067D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232" y="6021650"/>
            <a:ext cx="720000" cy="72000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21BC367-FFB6-80B0-835B-B3D5120EBCC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482747" y="5027602"/>
            <a:ext cx="864000" cy="86400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CD722C08-7DE1-1C72-16A1-9BB6D89ECB7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94" y="5956975"/>
            <a:ext cx="864000" cy="86400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9E26FD2D-5B6E-5AB1-2A57-34BDD36804C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747075" y="5147445"/>
            <a:ext cx="612000" cy="612000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AD705B43-A524-8126-9894-C3E60872EC0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75" y="6067424"/>
            <a:ext cx="612000" cy="612000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2F607F0C-5B7D-310B-1585-6FBB24865DD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018840" y="5176867"/>
            <a:ext cx="576000" cy="576000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1B3B2993-ACE2-50FE-7CF3-C68DB380DDE1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845" y="6106240"/>
            <a:ext cx="576000" cy="576000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A3F83245-749B-F8C2-B244-CC1C1C236D59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4079983" y="5019176"/>
            <a:ext cx="720000" cy="720000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FD735116-E6BC-98C6-5882-9923ED846DA5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083" y="5963073"/>
            <a:ext cx="720000" cy="720000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BBB86171-AEB4-4007-0568-C10F27D0D82D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5191549" y="5055713"/>
            <a:ext cx="720000" cy="720000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2DBFB5F5-278D-3672-38F1-0DAFD138437D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549" y="6007917"/>
            <a:ext cx="720000" cy="720000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7E259669-CB3A-CC7A-BE40-D1F1673641B2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282424" y="5101880"/>
            <a:ext cx="576000" cy="576000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50FB07E-1A0C-5240-2180-2359097193FB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644" y="6053718"/>
            <a:ext cx="576000" cy="576000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9C85675D-7927-629B-8B9F-E682219C38C1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7185198" y="5078004"/>
            <a:ext cx="720000" cy="720000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E866DDAA-A3C5-40CF-F13C-0C1CFB89EEAB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739" y="6007917"/>
            <a:ext cx="720000" cy="720000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AE67423D-A3C1-51F9-FD81-BC5A9E6D4A63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8322198" y="5136670"/>
            <a:ext cx="576000" cy="576000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3876B4FB-13D2-64C5-07FA-CAB9C15969AC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198" y="6069371"/>
            <a:ext cx="576000" cy="576000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96E3F55D-3C08-4F7D-8069-D5AC20DCAF0C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6253825" y="2336216"/>
            <a:ext cx="576000" cy="576000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AA2CBAD7-AE55-302B-F21C-3BCD3905667E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5180514" y="2336216"/>
            <a:ext cx="576000" cy="576000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4FB3D70F-7DCF-2807-C6DA-73A067C6A7D7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7287191" y="2358666"/>
            <a:ext cx="540000" cy="540000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B5BD3DAF-A43C-0A16-897E-917FA1AFFC77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723" y="3256464"/>
            <a:ext cx="540000" cy="540000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95D9861D-B8A0-DDAF-119D-3818BFBC169D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279" y="3216374"/>
            <a:ext cx="576000" cy="576000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9FB1CB25-131C-B2AC-CCD2-27A51D553F0F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866" y="3237447"/>
            <a:ext cx="576000" cy="576000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A70604AF-B1AE-43AF-14F1-BBBFC92FE1B6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3"/>
              </a:ext>
            </a:extLst>
          </a:blip>
          <a:stretch>
            <a:fillRect/>
          </a:stretch>
        </p:blipFill>
        <p:spPr>
          <a:xfrm>
            <a:off x="1834676" y="2259139"/>
            <a:ext cx="612000" cy="612000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76F475A8-3437-2A86-DFC0-882A36261CB3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106" y="3181073"/>
            <a:ext cx="612000" cy="612000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BE8F5EE5-9056-0310-B0B4-705AE88BAE82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6"/>
              </a:ext>
            </a:extLst>
          </a:blip>
          <a:stretch>
            <a:fillRect/>
          </a:stretch>
        </p:blipFill>
        <p:spPr>
          <a:xfrm>
            <a:off x="2937742" y="2221463"/>
            <a:ext cx="720000" cy="720000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90C5133E-06A7-44C5-D043-D7618C8B611E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78" y="3154142"/>
            <a:ext cx="720000" cy="720000"/>
          </a:xfrm>
          <a:prstGeom prst="rect">
            <a:avLst/>
          </a:prstGeom>
        </p:spPr>
      </p:pic>
      <p:pic>
        <p:nvPicPr>
          <p:cNvPr id="449" name="Grafik 448">
            <a:extLst>
              <a:ext uri="{FF2B5EF4-FFF2-40B4-BE49-F238E27FC236}">
                <a16:creationId xmlns:a16="http://schemas.microsoft.com/office/drawing/2014/main" id="{8D194CF7-7967-F010-B492-1E1799ABB215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9"/>
              </a:ext>
            </a:extLst>
          </a:blip>
          <a:stretch>
            <a:fillRect/>
          </a:stretch>
        </p:blipFill>
        <p:spPr>
          <a:xfrm>
            <a:off x="524912" y="2296782"/>
            <a:ext cx="612000" cy="612000"/>
          </a:xfrm>
          <a:prstGeom prst="rect">
            <a:avLst/>
          </a:prstGeom>
        </p:spPr>
      </p:pic>
      <p:pic>
        <p:nvPicPr>
          <p:cNvPr id="450" name="Grafik 449">
            <a:extLst>
              <a:ext uri="{FF2B5EF4-FFF2-40B4-BE49-F238E27FC236}">
                <a16:creationId xmlns:a16="http://schemas.microsoft.com/office/drawing/2014/main" id="{45FB6DF7-0A88-7C09-12E6-189484A0670B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12" y="3209461"/>
            <a:ext cx="612000" cy="612000"/>
          </a:xfrm>
          <a:prstGeom prst="rect">
            <a:avLst/>
          </a:prstGeom>
        </p:spPr>
      </p:pic>
      <p:pic>
        <p:nvPicPr>
          <p:cNvPr id="451" name="Grafik 450">
            <a:extLst>
              <a:ext uri="{FF2B5EF4-FFF2-40B4-BE49-F238E27FC236}">
                <a16:creationId xmlns:a16="http://schemas.microsoft.com/office/drawing/2014/main" id="{4E294F19-9C3D-4379-4334-59AF0BA7B44D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2"/>
              </a:ext>
            </a:extLst>
          </a:blip>
          <a:stretch>
            <a:fillRect/>
          </a:stretch>
        </p:blipFill>
        <p:spPr>
          <a:xfrm>
            <a:off x="4124490" y="2314836"/>
            <a:ext cx="612000" cy="612000"/>
          </a:xfrm>
          <a:prstGeom prst="rect">
            <a:avLst/>
          </a:prstGeom>
        </p:spPr>
      </p:pic>
      <p:pic>
        <p:nvPicPr>
          <p:cNvPr id="452" name="Grafik 451">
            <a:extLst>
              <a:ext uri="{FF2B5EF4-FFF2-40B4-BE49-F238E27FC236}">
                <a16:creationId xmlns:a16="http://schemas.microsoft.com/office/drawing/2014/main" id="{95CB1278-5828-C23A-1940-39D844422EED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726" y="3221468"/>
            <a:ext cx="612000" cy="612000"/>
          </a:xfrm>
          <a:prstGeom prst="rect">
            <a:avLst/>
          </a:prstGeom>
        </p:spPr>
      </p:pic>
      <p:pic>
        <p:nvPicPr>
          <p:cNvPr id="453" name="Grafik 452">
            <a:extLst>
              <a:ext uri="{FF2B5EF4-FFF2-40B4-BE49-F238E27FC236}">
                <a16:creationId xmlns:a16="http://schemas.microsoft.com/office/drawing/2014/main" id="{3C9B0DA5-E7A4-85B4-2EDC-E9C9F873AD16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890" y="3109602"/>
            <a:ext cx="720000" cy="720000"/>
          </a:xfrm>
          <a:prstGeom prst="rect">
            <a:avLst/>
          </a:prstGeom>
          <a:noFill/>
        </p:spPr>
      </p:pic>
      <p:pic>
        <p:nvPicPr>
          <p:cNvPr id="454" name="Grafik 453">
            <a:extLst>
              <a:ext uri="{FF2B5EF4-FFF2-40B4-BE49-F238E27FC236}">
                <a16:creationId xmlns:a16="http://schemas.microsoft.com/office/drawing/2014/main" id="{0AEC00C5-B6C9-A783-58D9-2E659373A7B0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6"/>
              </a:ext>
            </a:extLst>
          </a:blip>
          <a:stretch>
            <a:fillRect/>
          </a:stretch>
        </p:blipFill>
        <p:spPr>
          <a:xfrm>
            <a:off x="13992218" y="2200779"/>
            <a:ext cx="720000" cy="720000"/>
          </a:xfrm>
          <a:prstGeom prst="rect">
            <a:avLst/>
          </a:prstGeom>
        </p:spPr>
      </p:pic>
      <p:pic>
        <p:nvPicPr>
          <p:cNvPr id="456" name="Grafik 455">
            <a:extLst>
              <a:ext uri="{FF2B5EF4-FFF2-40B4-BE49-F238E27FC236}">
                <a16:creationId xmlns:a16="http://schemas.microsoft.com/office/drawing/2014/main" id="{4E2C0F4F-4346-783A-1CAD-1B3BA6138DDE}"/>
              </a:ext>
            </a:extLst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776" y="3246160"/>
            <a:ext cx="576000" cy="576000"/>
          </a:xfrm>
          <a:prstGeom prst="rect">
            <a:avLst/>
          </a:prstGeom>
        </p:spPr>
      </p:pic>
      <p:pic>
        <p:nvPicPr>
          <p:cNvPr id="457" name="Grafik 456">
            <a:extLst>
              <a:ext uri="{FF2B5EF4-FFF2-40B4-BE49-F238E27FC236}">
                <a16:creationId xmlns:a16="http://schemas.microsoft.com/office/drawing/2014/main" id="{3E0B96A3-A913-7A4B-2909-AD2901419FC3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9"/>
              </a:ext>
            </a:extLst>
          </a:blip>
          <a:stretch>
            <a:fillRect/>
          </a:stretch>
        </p:blipFill>
        <p:spPr>
          <a:xfrm>
            <a:off x="10567179" y="2347844"/>
            <a:ext cx="576000" cy="576000"/>
          </a:xfrm>
          <a:prstGeom prst="rect">
            <a:avLst/>
          </a:prstGeom>
        </p:spPr>
      </p:pic>
      <p:pic>
        <p:nvPicPr>
          <p:cNvPr id="458" name="Grafik 457">
            <a:extLst>
              <a:ext uri="{FF2B5EF4-FFF2-40B4-BE49-F238E27FC236}">
                <a16:creationId xmlns:a16="http://schemas.microsoft.com/office/drawing/2014/main" id="{9D0D9375-2DC1-02E6-6007-2EA4BBB0F087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1"/>
              </a:ext>
            </a:extLst>
          </a:blip>
          <a:stretch>
            <a:fillRect/>
          </a:stretch>
        </p:blipFill>
        <p:spPr>
          <a:xfrm>
            <a:off x="11691380" y="2332782"/>
            <a:ext cx="576000" cy="576000"/>
          </a:xfrm>
          <a:prstGeom prst="rect">
            <a:avLst/>
          </a:prstGeom>
        </p:spPr>
      </p:pic>
      <p:pic>
        <p:nvPicPr>
          <p:cNvPr id="459" name="Grafik 458">
            <a:extLst>
              <a:ext uri="{FF2B5EF4-FFF2-40B4-BE49-F238E27FC236}">
                <a16:creationId xmlns:a16="http://schemas.microsoft.com/office/drawing/2014/main" id="{C4AB8BE2-053B-945E-D060-87F6AB906A58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1380" y="3230753"/>
            <a:ext cx="576000" cy="576000"/>
          </a:xfrm>
          <a:prstGeom prst="rect">
            <a:avLst/>
          </a:prstGeom>
        </p:spPr>
      </p:pic>
      <p:pic>
        <p:nvPicPr>
          <p:cNvPr id="460" name="Grafik 459">
            <a:extLst>
              <a:ext uri="{FF2B5EF4-FFF2-40B4-BE49-F238E27FC236}">
                <a16:creationId xmlns:a16="http://schemas.microsoft.com/office/drawing/2014/main" id="{CD375FD5-5F3C-1FC8-DBE1-165992A52E27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4"/>
              </a:ext>
            </a:extLst>
          </a:blip>
          <a:stretch>
            <a:fillRect/>
          </a:stretch>
        </p:blipFill>
        <p:spPr>
          <a:xfrm>
            <a:off x="12795328" y="2253007"/>
            <a:ext cx="720000" cy="720000"/>
          </a:xfrm>
          <a:prstGeom prst="rect">
            <a:avLst/>
          </a:prstGeom>
        </p:spPr>
      </p:pic>
      <p:pic>
        <p:nvPicPr>
          <p:cNvPr id="461" name="Grafik 460">
            <a:extLst>
              <a:ext uri="{FF2B5EF4-FFF2-40B4-BE49-F238E27FC236}">
                <a16:creationId xmlns:a16="http://schemas.microsoft.com/office/drawing/2014/main" id="{DBD24FA9-F070-38ED-3382-15F0FE64E03F}"/>
              </a:ext>
            </a:extLst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328" y="3157396"/>
            <a:ext cx="720000" cy="720000"/>
          </a:xfrm>
          <a:prstGeom prst="rect">
            <a:avLst/>
          </a:prstGeom>
        </p:spPr>
      </p:pic>
      <p:pic>
        <p:nvPicPr>
          <p:cNvPr id="465" name="Grafik 464">
            <a:extLst>
              <a:ext uri="{FF2B5EF4-FFF2-40B4-BE49-F238E27FC236}">
                <a16:creationId xmlns:a16="http://schemas.microsoft.com/office/drawing/2014/main" id="{C69D167F-0AFD-774D-EF39-70B312FE4C32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7"/>
              </a:ext>
            </a:extLst>
          </a:blip>
          <a:stretch>
            <a:fillRect/>
          </a:stretch>
        </p:blipFill>
        <p:spPr>
          <a:xfrm>
            <a:off x="12832290" y="5019176"/>
            <a:ext cx="720000" cy="720000"/>
          </a:xfrm>
          <a:prstGeom prst="rect">
            <a:avLst/>
          </a:prstGeom>
        </p:spPr>
      </p:pic>
      <p:pic>
        <p:nvPicPr>
          <p:cNvPr id="467" name="Grafik 466">
            <a:extLst>
              <a:ext uri="{FF2B5EF4-FFF2-40B4-BE49-F238E27FC236}">
                <a16:creationId xmlns:a16="http://schemas.microsoft.com/office/drawing/2014/main" id="{0DCF5EBF-D8BE-B4F1-781F-AFD9A5B4B5FD}"/>
              </a:ext>
            </a:extLst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979" y="5959039"/>
            <a:ext cx="720000" cy="720000"/>
          </a:xfrm>
          <a:prstGeom prst="rect">
            <a:avLst/>
          </a:prstGeom>
        </p:spPr>
      </p:pic>
      <p:pic>
        <p:nvPicPr>
          <p:cNvPr id="569" name="Grafik 568">
            <a:extLst>
              <a:ext uri="{FF2B5EF4-FFF2-40B4-BE49-F238E27FC236}">
                <a16:creationId xmlns:a16="http://schemas.microsoft.com/office/drawing/2014/main" id="{90BA8763-0DD5-3102-DE36-2D657C57CF5B}"/>
              </a:ext>
            </a:extLst>
          </p:cNvPr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0"/>
              </a:ext>
            </a:extLst>
          </a:blip>
          <a:stretch>
            <a:fillRect/>
          </a:stretch>
        </p:blipFill>
        <p:spPr>
          <a:xfrm>
            <a:off x="544714" y="7915880"/>
            <a:ext cx="720000" cy="720000"/>
          </a:xfrm>
          <a:prstGeom prst="rect">
            <a:avLst/>
          </a:prstGeom>
        </p:spPr>
      </p:pic>
      <p:pic>
        <p:nvPicPr>
          <p:cNvPr id="572" name="Grafik 571">
            <a:extLst>
              <a:ext uri="{FF2B5EF4-FFF2-40B4-BE49-F238E27FC236}">
                <a16:creationId xmlns:a16="http://schemas.microsoft.com/office/drawing/2014/main" id="{8D37406A-6881-F764-A3A0-A98A0BE08AFD}"/>
              </a:ext>
            </a:extLst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76" y="8889272"/>
            <a:ext cx="720000" cy="720000"/>
          </a:xfrm>
          <a:prstGeom prst="rect">
            <a:avLst/>
          </a:prstGeom>
        </p:spPr>
      </p:pic>
      <p:pic>
        <p:nvPicPr>
          <p:cNvPr id="575" name="Grafik 574">
            <a:extLst>
              <a:ext uri="{FF2B5EF4-FFF2-40B4-BE49-F238E27FC236}">
                <a16:creationId xmlns:a16="http://schemas.microsoft.com/office/drawing/2014/main" id="{CE888610-D202-285E-BC24-A96AEFB48438}"/>
              </a:ext>
            </a:extLst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3"/>
              </a:ext>
            </a:extLst>
          </a:blip>
          <a:stretch>
            <a:fillRect/>
          </a:stretch>
        </p:blipFill>
        <p:spPr>
          <a:xfrm>
            <a:off x="1773283" y="7969880"/>
            <a:ext cx="612000" cy="612000"/>
          </a:xfrm>
          <a:prstGeom prst="rect">
            <a:avLst/>
          </a:prstGeom>
        </p:spPr>
      </p:pic>
      <p:pic>
        <p:nvPicPr>
          <p:cNvPr id="578" name="Grafik 577">
            <a:extLst>
              <a:ext uri="{FF2B5EF4-FFF2-40B4-BE49-F238E27FC236}">
                <a16:creationId xmlns:a16="http://schemas.microsoft.com/office/drawing/2014/main" id="{D915A04E-B4E6-9FF1-A4D9-FC0E96D1F473}"/>
              </a:ext>
            </a:extLst>
          </p:cNvPr>
          <p:cNvPicPr>
            <a:picLocks noChangeAspect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252" y="8943272"/>
            <a:ext cx="612000" cy="612000"/>
          </a:xfrm>
          <a:prstGeom prst="rect">
            <a:avLst/>
          </a:prstGeom>
        </p:spPr>
      </p:pic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2/4</a:t>
            </a:r>
          </a:p>
        </p:txBody>
      </p:sp>
      <p:pic>
        <p:nvPicPr>
          <p:cNvPr id="598" name="Grafik 597">
            <a:extLst>
              <a:ext uri="{FF2B5EF4-FFF2-40B4-BE49-F238E27FC236}">
                <a16:creationId xmlns:a16="http://schemas.microsoft.com/office/drawing/2014/main" id="{155C551C-BABB-1C92-DC6E-69B6494DE1DF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6"/>
              </a:ext>
            </a:extLst>
          </a:blip>
          <a:stretch>
            <a:fillRect/>
          </a:stretch>
        </p:blipFill>
        <p:spPr>
          <a:xfrm>
            <a:off x="15324165" y="5143500"/>
            <a:ext cx="576000" cy="576000"/>
          </a:xfrm>
          <a:prstGeom prst="rect">
            <a:avLst/>
          </a:prstGeom>
        </p:spPr>
      </p:pic>
      <p:pic>
        <p:nvPicPr>
          <p:cNvPr id="600" name="Grafik 599">
            <a:extLst>
              <a:ext uri="{FF2B5EF4-FFF2-40B4-BE49-F238E27FC236}">
                <a16:creationId xmlns:a16="http://schemas.microsoft.com/office/drawing/2014/main" id="{9AFAEC46-55C9-7231-2612-C075CD60FFCA}"/>
              </a:ext>
            </a:extLst>
          </p:cNvPr>
          <p:cNvPicPr>
            <a:picLocks noChangeAspect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165" y="6074408"/>
            <a:ext cx="576000" cy="576000"/>
          </a:xfrm>
          <a:prstGeom prst="rect">
            <a:avLst/>
          </a:prstGeom>
        </p:spPr>
      </p:pic>
      <p:pic>
        <p:nvPicPr>
          <p:cNvPr id="602" name="Grafik 601">
            <a:extLst>
              <a:ext uri="{FF2B5EF4-FFF2-40B4-BE49-F238E27FC236}">
                <a16:creationId xmlns:a16="http://schemas.microsoft.com/office/drawing/2014/main" id="{FC0BA7CC-C6E2-AA68-8703-07A48884E34E}"/>
              </a:ext>
            </a:extLst>
          </p:cNvPr>
          <p:cNvPicPr>
            <a:picLocks noChangeAspect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9"/>
              </a:ext>
            </a:extLst>
          </a:blip>
          <a:stretch>
            <a:fillRect/>
          </a:stretch>
        </p:blipFill>
        <p:spPr>
          <a:xfrm>
            <a:off x="14070544" y="5117623"/>
            <a:ext cx="720000" cy="720000"/>
          </a:xfrm>
          <a:prstGeom prst="rect">
            <a:avLst/>
          </a:prstGeom>
        </p:spPr>
      </p:pic>
      <p:pic>
        <p:nvPicPr>
          <p:cNvPr id="604" name="Grafik 603">
            <a:extLst>
              <a:ext uri="{FF2B5EF4-FFF2-40B4-BE49-F238E27FC236}">
                <a16:creationId xmlns:a16="http://schemas.microsoft.com/office/drawing/2014/main" id="{F4B1F702-A963-99B4-B918-FBDFE564CE2E}"/>
              </a:ext>
            </a:extLst>
          </p:cNvPr>
          <p:cNvPicPr>
            <a:picLocks noChangeAspect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987" y="6086034"/>
            <a:ext cx="720000" cy="720000"/>
          </a:xfrm>
          <a:prstGeom prst="rect">
            <a:avLst/>
          </a:prstGeom>
        </p:spPr>
      </p:pic>
      <p:pic>
        <p:nvPicPr>
          <p:cNvPr id="606" name="Grafik 605">
            <a:extLst>
              <a:ext uri="{FF2B5EF4-FFF2-40B4-BE49-F238E27FC236}">
                <a16:creationId xmlns:a16="http://schemas.microsoft.com/office/drawing/2014/main" id="{7F83A470-D705-1B68-A0F3-D5E4FD62F253}"/>
              </a:ext>
            </a:extLst>
          </p:cNvPr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2"/>
              </a:ext>
            </a:extLst>
          </a:blip>
          <a:stretch>
            <a:fillRect/>
          </a:stretch>
        </p:blipFill>
        <p:spPr>
          <a:xfrm>
            <a:off x="2882821" y="7971106"/>
            <a:ext cx="720000" cy="720000"/>
          </a:xfrm>
          <a:prstGeom prst="rect">
            <a:avLst/>
          </a:prstGeom>
        </p:spPr>
      </p:pic>
      <p:pic>
        <p:nvPicPr>
          <p:cNvPr id="608" name="Grafik 607">
            <a:extLst>
              <a:ext uri="{FF2B5EF4-FFF2-40B4-BE49-F238E27FC236}">
                <a16:creationId xmlns:a16="http://schemas.microsoft.com/office/drawing/2014/main" id="{1A4D4CA4-6D40-57BD-CE6D-73E0A9D2E292}"/>
              </a:ext>
            </a:extLst>
          </p:cNvPr>
          <p:cNvPicPr>
            <a:picLocks noChangeAspect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615" y="8921790"/>
            <a:ext cx="720000" cy="720000"/>
          </a:xfrm>
          <a:prstGeom prst="rect">
            <a:avLst/>
          </a:prstGeom>
        </p:spPr>
      </p:pic>
      <p:pic>
        <p:nvPicPr>
          <p:cNvPr id="610" name="Grafik 609">
            <a:extLst>
              <a:ext uri="{FF2B5EF4-FFF2-40B4-BE49-F238E27FC236}">
                <a16:creationId xmlns:a16="http://schemas.microsoft.com/office/drawing/2014/main" id="{D3EBC65F-A6B3-5A52-B4B3-0A334E2920A2}"/>
              </a:ext>
            </a:extLst>
          </p:cNvPr>
          <p:cNvPicPr>
            <a:picLocks noChangeAspect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5"/>
              </a:ext>
            </a:extLst>
          </a:blip>
          <a:stretch>
            <a:fillRect/>
          </a:stretch>
        </p:blipFill>
        <p:spPr>
          <a:xfrm>
            <a:off x="4041155" y="7950784"/>
            <a:ext cx="648000" cy="648000"/>
          </a:xfrm>
          <a:prstGeom prst="rect">
            <a:avLst/>
          </a:prstGeom>
        </p:spPr>
      </p:pic>
      <p:pic>
        <p:nvPicPr>
          <p:cNvPr id="612" name="Grafik 611">
            <a:extLst>
              <a:ext uri="{FF2B5EF4-FFF2-40B4-BE49-F238E27FC236}">
                <a16:creationId xmlns:a16="http://schemas.microsoft.com/office/drawing/2014/main" id="{EC494517-BE22-E33E-6AD4-A40D5229C6C2}"/>
              </a:ext>
            </a:extLst>
          </p:cNvPr>
          <p:cNvPicPr>
            <a:picLocks noChangeAspect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614" y="8907272"/>
            <a:ext cx="648000" cy="648000"/>
          </a:xfrm>
          <a:prstGeom prst="rect">
            <a:avLst/>
          </a:prstGeom>
        </p:spPr>
      </p:pic>
      <p:pic>
        <p:nvPicPr>
          <p:cNvPr id="614" name="Grafik 613">
            <a:extLst>
              <a:ext uri="{FF2B5EF4-FFF2-40B4-BE49-F238E27FC236}">
                <a16:creationId xmlns:a16="http://schemas.microsoft.com/office/drawing/2014/main" id="{94D622A7-C7FA-97DB-D594-BF8642142955}"/>
              </a:ext>
            </a:extLst>
          </p:cNvPr>
          <p:cNvPicPr>
            <a:picLocks noChangeAspect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8"/>
              </a:ext>
            </a:extLst>
          </a:blip>
          <a:stretch>
            <a:fillRect/>
          </a:stretch>
        </p:blipFill>
        <p:spPr>
          <a:xfrm>
            <a:off x="5220928" y="7927391"/>
            <a:ext cx="648000" cy="648000"/>
          </a:xfrm>
          <a:prstGeom prst="rect">
            <a:avLst/>
          </a:prstGeom>
        </p:spPr>
      </p:pic>
      <p:pic>
        <p:nvPicPr>
          <p:cNvPr id="616" name="Grafik 615">
            <a:extLst>
              <a:ext uri="{FF2B5EF4-FFF2-40B4-BE49-F238E27FC236}">
                <a16:creationId xmlns:a16="http://schemas.microsoft.com/office/drawing/2014/main" id="{F41DA76C-35A1-EF57-9699-7924B267759C}"/>
              </a:ext>
            </a:extLst>
          </p:cNvPr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549" y="8907272"/>
            <a:ext cx="648000" cy="648000"/>
          </a:xfrm>
          <a:prstGeom prst="rect">
            <a:avLst/>
          </a:prstGeom>
        </p:spPr>
      </p:pic>
      <p:pic>
        <p:nvPicPr>
          <p:cNvPr id="618" name="Grafik 617">
            <a:extLst>
              <a:ext uri="{FF2B5EF4-FFF2-40B4-BE49-F238E27FC236}">
                <a16:creationId xmlns:a16="http://schemas.microsoft.com/office/drawing/2014/main" id="{0C95DEC3-2BDD-8354-616A-B7130626F83C}"/>
              </a:ext>
            </a:extLst>
          </p:cNvPr>
          <p:cNvPicPr>
            <a:picLocks noChangeAspect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837" y="8836190"/>
            <a:ext cx="720000" cy="720000"/>
          </a:xfrm>
          <a:prstGeom prst="rect">
            <a:avLst/>
          </a:prstGeom>
        </p:spPr>
      </p:pic>
      <p:pic>
        <p:nvPicPr>
          <p:cNvPr id="620" name="Grafik 619">
            <a:extLst>
              <a:ext uri="{FF2B5EF4-FFF2-40B4-BE49-F238E27FC236}">
                <a16:creationId xmlns:a16="http://schemas.microsoft.com/office/drawing/2014/main" id="{1F0ACE01-4613-4099-CE05-04F648BEA5F0}"/>
              </a:ext>
            </a:extLst>
          </p:cNvPr>
          <p:cNvPicPr>
            <a:picLocks noChangeAspect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2"/>
              </a:ext>
            </a:extLst>
          </a:blip>
          <a:stretch>
            <a:fillRect/>
          </a:stretch>
        </p:blipFill>
        <p:spPr>
          <a:xfrm>
            <a:off x="6359949" y="7878784"/>
            <a:ext cx="720000" cy="720000"/>
          </a:xfrm>
          <a:prstGeom prst="rect">
            <a:avLst/>
          </a:prstGeom>
        </p:spPr>
      </p:pic>
      <p:pic>
        <p:nvPicPr>
          <p:cNvPr id="622" name="Grafik 621">
            <a:extLst>
              <a:ext uri="{FF2B5EF4-FFF2-40B4-BE49-F238E27FC236}">
                <a16:creationId xmlns:a16="http://schemas.microsoft.com/office/drawing/2014/main" id="{E54BD4C4-5E73-AD44-2271-3E249FE7AE7A}"/>
              </a:ext>
            </a:extLst>
          </p:cNvPr>
          <p:cNvPicPr>
            <a:picLocks noChangeAspect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4"/>
              </a:ext>
            </a:extLst>
          </a:blip>
          <a:stretch>
            <a:fillRect/>
          </a:stretch>
        </p:blipFill>
        <p:spPr>
          <a:xfrm>
            <a:off x="15281223" y="2189077"/>
            <a:ext cx="720000" cy="720000"/>
          </a:xfrm>
          <a:prstGeom prst="rect">
            <a:avLst/>
          </a:prstGeom>
        </p:spPr>
      </p:pic>
      <p:pic>
        <p:nvPicPr>
          <p:cNvPr id="624" name="Grafik 623">
            <a:extLst>
              <a:ext uri="{FF2B5EF4-FFF2-40B4-BE49-F238E27FC236}">
                <a16:creationId xmlns:a16="http://schemas.microsoft.com/office/drawing/2014/main" id="{FDF1F174-94D6-E2F0-ACC9-47D719E225DE}"/>
              </a:ext>
            </a:extLst>
          </p:cNvPr>
          <p:cNvPicPr>
            <a:picLocks noChangeAspect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100" y="3111993"/>
            <a:ext cx="720000" cy="720000"/>
          </a:xfrm>
          <a:prstGeom prst="rect">
            <a:avLst/>
          </a:prstGeom>
        </p:spPr>
      </p:pic>
      <p:pic>
        <p:nvPicPr>
          <p:cNvPr id="626" name="Grafik 625">
            <a:extLst>
              <a:ext uri="{FF2B5EF4-FFF2-40B4-BE49-F238E27FC236}">
                <a16:creationId xmlns:a16="http://schemas.microsoft.com/office/drawing/2014/main" id="{4DF2CFA6-C9FA-6739-F9D3-BCD32FA9DF45}"/>
              </a:ext>
            </a:extLst>
          </p:cNvPr>
          <p:cNvPicPr>
            <a:picLocks noChangeAspect="1"/>
          </p:cNvPicPr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7"/>
              </a:ext>
            </a:extLst>
          </a:blip>
          <a:stretch>
            <a:fillRect/>
          </a:stretch>
        </p:blipFill>
        <p:spPr>
          <a:xfrm>
            <a:off x="7358687" y="7971057"/>
            <a:ext cx="648000" cy="648000"/>
          </a:xfrm>
          <a:prstGeom prst="rect">
            <a:avLst/>
          </a:prstGeom>
        </p:spPr>
      </p:pic>
      <p:pic>
        <p:nvPicPr>
          <p:cNvPr id="628" name="Grafik 627">
            <a:extLst>
              <a:ext uri="{FF2B5EF4-FFF2-40B4-BE49-F238E27FC236}">
                <a16:creationId xmlns:a16="http://schemas.microsoft.com/office/drawing/2014/main" id="{51D8D2F3-211E-C394-6CF2-1423EA6EAA78}"/>
              </a:ext>
            </a:extLst>
          </p:cNvPr>
          <p:cNvPicPr>
            <a:picLocks noChangeAspect="1"/>
          </p:cNvPicPr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186" y="8918803"/>
            <a:ext cx="648000" cy="648000"/>
          </a:xfrm>
          <a:prstGeom prst="rect">
            <a:avLst/>
          </a:prstGeom>
        </p:spPr>
      </p:pic>
      <p:pic>
        <p:nvPicPr>
          <p:cNvPr id="630" name="Grafik 629">
            <a:extLst>
              <a:ext uri="{FF2B5EF4-FFF2-40B4-BE49-F238E27FC236}">
                <a16:creationId xmlns:a16="http://schemas.microsoft.com/office/drawing/2014/main" id="{BE217451-B1EA-DF16-1DBB-418EF8089408}"/>
              </a:ext>
            </a:extLst>
          </p:cNvPr>
          <p:cNvPicPr>
            <a:picLocks noChangeAspect="1"/>
          </p:cNvPicPr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0"/>
              </a:ext>
            </a:extLst>
          </a:blip>
          <a:stretch>
            <a:fillRect/>
          </a:stretch>
        </p:blipFill>
        <p:spPr>
          <a:xfrm>
            <a:off x="9397378" y="7869995"/>
            <a:ext cx="720000" cy="720000"/>
          </a:xfrm>
          <a:prstGeom prst="rect">
            <a:avLst/>
          </a:prstGeom>
        </p:spPr>
      </p:pic>
      <p:pic>
        <p:nvPicPr>
          <p:cNvPr id="632" name="Grafik 631">
            <a:extLst>
              <a:ext uri="{FF2B5EF4-FFF2-40B4-BE49-F238E27FC236}">
                <a16:creationId xmlns:a16="http://schemas.microsoft.com/office/drawing/2014/main" id="{4516337A-FA96-09D4-7A9A-B1B86200D884}"/>
              </a:ext>
            </a:extLst>
          </p:cNvPr>
          <p:cNvPicPr>
            <a:picLocks noChangeAspect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378" y="8801583"/>
            <a:ext cx="720000" cy="720000"/>
          </a:xfrm>
          <a:prstGeom prst="rect">
            <a:avLst/>
          </a:prstGeom>
        </p:spPr>
      </p:pic>
      <p:pic>
        <p:nvPicPr>
          <p:cNvPr id="634" name="Grafik 633">
            <a:extLst>
              <a:ext uri="{FF2B5EF4-FFF2-40B4-BE49-F238E27FC236}">
                <a16:creationId xmlns:a16="http://schemas.microsoft.com/office/drawing/2014/main" id="{CBF3335C-BD15-CAA4-AC24-5ED64980A932}"/>
              </a:ext>
            </a:extLst>
          </p:cNvPr>
          <p:cNvPicPr>
            <a:picLocks noChangeAspect="1"/>
          </p:cNvPicPr>
          <p:nvPr/>
        </p:nvPicPr>
        <p:blipFill>
          <a:blip r:embed="rId1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3"/>
              </a:ext>
            </a:extLst>
          </a:blip>
          <a:stretch>
            <a:fillRect/>
          </a:stretch>
        </p:blipFill>
        <p:spPr>
          <a:xfrm>
            <a:off x="8239603" y="7910841"/>
            <a:ext cx="720000" cy="720000"/>
          </a:xfrm>
          <a:prstGeom prst="rect">
            <a:avLst/>
          </a:prstGeom>
        </p:spPr>
      </p:pic>
      <p:pic>
        <p:nvPicPr>
          <p:cNvPr id="636" name="Grafik 635">
            <a:extLst>
              <a:ext uri="{FF2B5EF4-FFF2-40B4-BE49-F238E27FC236}">
                <a16:creationId xmlns:a16="http://schemas.microsoft.com/office/drawing/2014/main" id="{67614358-869C-CD11-4B81-4F7BBB0A96FE}"/>
              </a:ext>
            </a:extLst>
          </p:cNvPr>
          <p:cNvPicPr>
            <a:picLocks noChangeAspect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008" y="8899679"/>
            <a:ext cx="720000" cy="720000"/>
          </a:xfrm>
          <a:prstGeom prst="rect">
            <a:avLst/>
          </a:prstGeom>
        </p:spPr>
      </p:pic>
      <p:pic>
        <p:nvPicPr>
          <p:cNvPr id="638" name="Grafik 637">
            <a:extLst>
              <a:ext uri="{FF2B5EF4-FFF2-40B4-BE49-F238E27FC236}">
                <a16:creationId xmlns:a16="http://schemas.microsoft.com/office/drawing/2014/main" id="{533F9220-7CE8-8E28-A208-0B89E572C26B}"/>
              </a:ext>
            </a:extLst>
          </p:cNvPr>
          <p:cNvPicPr>
            <a:picLocks noChangeAspect="1"/>
          </p:cNvPicPr>
          <p:nvPr/>
        </p:nvPicPr>
        <p:blipFill>
          <a:blip r:embed="rId1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6"/>
              </a:ext>
            </a:extLst>
          </a:blip>
          <a:stretch>
            <a:fillRect/>
          </a:stretch>
        </p:blipFill>
        <p:spPr>
          <a:xfrm>
            <a:off x="10505710" y="8024115"/>
            <a:ext cx="720000" cy="720000"/>
          </a:xfrm>
          <a:prstGeom prst="rect">
            <a:avLst/>
          </a:prstGeom>
        </p:spPr>
      </p:pic>
      <p:pic>
        <p:nvPicPr>
          <p:cNvPr id="640" name="Grafik 639">
            <a:extLst>
              <a:ext uri="{FF2B5EF4-FFF2-40B4-BE49-F238E27FC236}">
                <a16:creationId xmlns:a16="http://schemas.microsoft.com/office/drawing/2014/main" id="{FC6FA94E-63A0-0560-CC6A-75E0406C03AE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7619" y="8997507"/>
            <a:ext cx="720000" cy="720000"/>
          </a:xfrm>
          <a:prstGeom prst="rect">
            <a:avLst/>
          </a:prstGeom>
        </p:spPr>
      </p:pic>
      <p:grpSp>
        <p:nvGrpSpPr>
          <p:cNvPr id="642" name="Gruppierung 24">
            <a:extLst>
              <a:ext uri="{FF2B5EF4-FFF2-40B4-BE49-F238E27FC236}">
                <a16:creationId xmlns:a16="http://schemas.microsoft.com/office/drawing/2014/main" id="{54D7CEB5-102D-1904-A944-D28F549F8BA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44" name="Gruppierung 26">
              <a:extLst>
                <a:ext uri="{FF2B5EF4-FFF2-40B4-BE49-F238E27FC236}">
                  <a16:creationId xmlns:a16="http://schemas.microsoft.com/office/drawing/2014/main" id="{680F46AE-287B-06E1-8B66-EB0AEA391DD4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50" name="Parallelogramm 649">
                <a:extLst>
                  <a:ext uri="{FF2B5EF4-FFF2-40B4-BE49-F238E27FC236}">
                    <a16:creationId xmlns:a16="http://schemas.microsoft.com/office/drawing/2014/main" id="{9CE809D9-C451-DACD-4D62-5BFF48E98A88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52" name="Rechteck 651">
                <a:extLst>
                  <a:ext uri="{FF2B5EF4-FFF2-40B4-BE49-F238E27FC236}">
                    <a16:creationId xmlns:a16="http://schemas.microsoft.com/office/drawing/2014/main" id="{A910A097-43B6-3A84-AC3E-2BFF56ACC56A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46" name="Bild 27">
              <a:extLst>
                <a:ext uri="{FF2B5EF4-FFF2-40B4-BE49-F238E27FC236}">
                  <a16:creationId xmlns:a16="http://schemas.microsoft.com/office/drawing/2014/main" id="{32DBFCED-A32F-0409-F25B-5DCFA4B75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48" name="Textfeld 647">
              <a:extLst>
                <a:ext uri="{FF2B5EF4-FFF2-40B4-BE49-F238E27FC236}">
                  <a16:creationId xmlns:a16="http://schemas.microsoft.com/office/drawing/2014/main" id="{C96B8A6C-E09E-A230-FA10-C1DF3EF5E58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653" name="Grafik 652">
            <a:extLst>
              <a:ext uri="{FF2B5EF4-FFF2-40B4-BE49-F238E27FC236}">
                <a16:creationId xmlns:a16="http://schemas.microsoft.com/office/drawing/2014/main" id="{A8FD27DC-86D6-18F3-B8D1-78C1954179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7100" y="7348629"/>
            <a:ext cx="2770077" cy="277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81164"/>
      </p:ext>
    </p:extLst>
  </p:cSld>
  <p:clrMapOvr>
    <a:masterClrMapping/>
  </p:clrMapOvr>
  <p:transition spd="med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rafik 475">
            <a:extLst>
              <a:ext uri="{FF2B5EF4-FFF2-40B4-BE49-F238E27FC236}">
                <a16:creationId xmlns:a16="http://schemas.microsoft.com/office/drawing/2014/main" id="{E2F03873-5164-1DD9-F2FE-2446C009F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87919" y="2362938"/>
            <a:ext cx="540000" cy="540000"/>
          </a:xfrm>
          <a:prstGeom prst="rect">
            <a:avLst/>
          </a:prstGeom>
        </p:spPr>
      </p:pic>
      <p:pic>
        <p:nvPicPr>
          <p:cNvPr id="477" name="Grafik 476">
            <a:extLst>
              <a:ext uri="{FF2B5EF4-FFF2-40B4-BE49-F238E27FC236}">
                <a16:creationId xmlns:a16="http://schemas.microsoft.com/office/drawing/2014/main" id="{EBF57D87-9018-E262-1BE5-C155E2CC8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350" y="3337573"/>
            <a:ext cx="540000" cy="540000"/>
          </a:xfrm>
          <a:prstGeom prst="rect">
            <a:avLst/>
          </a:prstGeom>
        </p:spPr>
      </p:pic>
      <p:pic>
        <p:nvPicPr>
          <p:cNvPr id="478" name="Grafik 477">
            <a:extLst>
              <a:ext uri="{FF2B5EF4-FFF2-40B4-BE49-F238E27FC236}">
                <a16:creationId xmlns:a16="http://schemas.microsoft.com/office/drawing/2014/main" id="{7EE66005-108D-F6CB-ACCA-5F817FF5DA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318" y="3206873"/>
            <a:ext cx="864000" cy="864000"/>
          </a:xfrm>
          <a:prstGeom prst="rect">
            <a:avLst/>
          </a:prstGeom>
          <a:noFill/>
        </p:spPr>
      </p:pic>
      <p:pic>
        <p:nvPicPr>
          <p:cNvPr id="480" name="Grafik 479">
            <a:extLst>
              <a:ext uri="{FF2B5EF4-FFF2-40B4-BE49-F238E27FC236}">
                <a16:creationId xmlns:a16="http://schemas.microsoft.com/office/drawing/2014/main" id="{9088EDCA-F782-7655-65A7-4FFF1325E1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02591" y="2349923"/>
            <a:ext cx="612000" cy="612000"/>
          </a:xfrm>
          <a:prstGeom prst="rect">
            <a:avLst/>
          </a:prstGeom>
        </p:spPr>
      </p:pic>
      <p:pic>
        <p:nvPicPr>
          <p:cNvPr id="482" name="Grafik 481">
            <a:extLst>
              <a:ext uri="{FF2B5EF4-FFF2-40B4-BE49-F238E27FC236}">
                <a16:creationId xmlns:a16="http://schemas.microsoft.com/office/drawing/2014/main" id="{6B3F4702-67DD-AAC4-C5D3-2A6E9BFB9D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863" y="3305606"/>
            <a:ext cx="612000" cy="612000"/>
          </a:xfrm>
          <a:prstGeom prst="rect">
            <a:avLst/>
          </a:prstGeom>
        </p:spPr>
      </p:pic>
      <p:pic>
        <p:nvPicPr>
          <p:cNvPr id="484" name="Grafik 483">
            <a:extLst>
              <a:ext uri="{FF2B5EF4-FFF2-40B4-BE49-F238E27FC236}">
                <a16:creationId xmlns:a16="http://schemas.microsoft.com/office/drawing/2014/main" id="{8E6C685D-C67F-C38A-E127-38382A7DCC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07906" y="2232441"/>
            <a:ext cx="864000" cy="864000"/>
          </a:xfrm>
          <a:prstGeom prst="rect">
            <a:avLst/>
          </a:prstGeom>
        </p:spPr>
      </p:pic>
      <p:pic>
        <p:nvPicPr>
          <p:cNvPr id="485" name="Grafik 484">
            <a:extLst>
              <a:ext uri="{FF2B5EF4-FFF2-40B4-BE49-F238E27FC236}">
                <a16:creationId xmlns:a16="http://schemas.microsoft.com/office/drawing/2014/main" id="{44CF9200-7F4B-408D-98F9-041A8BFEDC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011247" y="2339688"/>
            <a:ext cx="576000" cy="576000"/>
          </a:xfrm>
          <a:prstGeom prst="rect">
            <a:avLst/>
          </a:prstGeom>
        </p:spPr>
      </p:pic>
      <p:pic>
        <p:nvPicPr>
          <p:cNvPr id="486" name="Grafik 485">
            <a:extLst>
              <a:ext uri="{FF2B5EF4-FFF2-40B4-BE49-F238E27FC236}">
                <a16:creationId xmlns:a16="http://schemas.microsoft.com/office/drawing/2014/main" id="{3C6AFF98-42DB-5F08-7D8E-0EFA6FAA353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21" y="3283116"/>
            <a:ext cx="576000" cy="576000"/>
          </a:xfrm>
          <a:prstGeom prst="rect">
            <a:avLst/>
          </a:prstGeom>
        </p:spPr>
      </p:pic>
      <p:pic>
        <p:nvPicPr>
          <p:cNvPr id="488" name="Grafik 487">
            <a:extLst>
              <a:ext uri="{FF2B5EF4-FFF2-40B4-BE49-F238E27FC236}">
                <a16:creationId xmlns:a16="http://schemas.microsoft.com/office/drawing/2014/main" id="{C8FA7196-4192-B806-1BAF-5014D5B4A0C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88992" y="2320794"/>
            <a:ext cx="576000" cy="576000"/>
          </a:xfrm>
          <a:prstGeom prst="rect">
            <a:avLst/>
          </a:prstGeom>
        </p:spPr>
      </p:pic>
      <p:pic>
        <p:nvPicPr>
          <p:cNvPr id="489" name="Grafik 488">
            <a:extLst>
              <a:ext uri="{FF2B5EF4-FFF2-40B4-BE49-F238E27FC236}">
                <a16:creationId xmlns:a16="http://schemas.microsoft.com/office/drawing/2014/main" id="{6C42EBE2-9695-3C20-CC5A-643E5D7D8CA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92" y="3316115"/>
            <a:ext cx="576000" cy="576000"/>
          </a:xfrm>
          <a:prstGeom prst="rect">
            <a:avLst/>
          </a:prstGeom>
        </p:spPr>
      </p:pic>
      <p:pic>
        <p:nvPicPr>
          <p:cNvPr id="490" name="Grafik 489">
            <a:extLst>
              <a:ext uri="{FF2B5EF4-FFF2-40B4-BE49-F238E27FC236}">
                <a16:creationId xmlns:a16="http://schemas.microsoft.com/office/drawing/2014/main" id="{5BFD6F94-5554-22CC-0D55-D78180D6B60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746376" y="2329724"/>
            <a:ext cx="576000" cy="576000"/>
          </a:xfrm>
          <a:prstGeom prst="rect">
            <a:avLst/>
          </a:prstGeom>
        </p:spPr>
      </p:pic>
      <p:pic>
        <p:nvPicPr>
          <p:cNvPr id="492" name="Grafik 491">
            <a:extLst>
              <a:ext uri="{FF2B5EF4-FFF2-40B4-BE49-F238E27FC236}">
                <a16:creationId xmlns:a16="http://schemas.microsoft.com/office/drawing/2014/main" id="{D5A3E9EE-1D9D-98D8-AE16-05B6EAA0BF8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070" y="3316115"/>
            <a:ext cx="576000" cy="576000"/>
          </a:xfrm>
          <a:prstGeom prst="rect">
            <a:avLst/>
          </a:prstGeom>
        </p:spPr>
      </p:pic>
      <p:pic>
        <p:nvPicPr>
          <p:cNvPr id="494" name="Grafik 493">
            <a:extLst>
              <a:ext uri="{FF2B5EF4-FFF2-40B4-BE49-F238E27FC236}">
                <a16:creationId xmlns:a16="http://schemas.microsoft.com/office/drawing/2014/main" id="{90F38D10-8D47-4D0A-4DFE-2E080B6DD85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068128" y="2287228"/>
            <a:ext cx="720000" cy="720000"/>
          </a:xfrm>
          <a:prstGeom prst="rect">
            <a:avLst/>
          </a:prstGeom>
        </p:spPr>
      </p:pic>
      <p:pic>
        <p:nvPicPr>
          <p:cNvPr id="496" name="Grafik 495">
            <a:extLst>
              <a:ext uri="{FF2B5EF4-FFF2-40B4-BE49-F238E27FC236}">
                <a16:creationId xmlns:a16="http://schemas.microsoft.com/office/drawing/2014/main" id="{D810B645-968B-F7AA-4452-365D629BD56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978" y="3260620"/>
            <a:ext cx="720000" cy="720000"/>
          </a:xfrm>
          <a:prstGeom prst="rect">
            <a:avLst/>
          </a:prstGeom>
        </p:spPr>
      </p:pic>
      <p:pic>
        <p:nvPicPr>
          <p:cNvPr id="498" name="Grafik 497">
            <a:extLst>
              <a:ext uri="{FF2B5EF4-FFF2-40B4-BE49-F238E27FC236}">
                <a16:creationId xmlns:a16="http://schemas.microsoft.com/office/drawing/2014/main" id="{789AE7FA-6BB7-DFB9-EEC6-D7E69C093209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9435510" y="2359570"/>
            <a:ext cx="576000" cy="576000"/>
          </a:xfrm>
          <a:prstGeom prst="rect">
            <a:avLst/>
          </a:prstGeom>
        </p:spPr>
      </p:pic>
      <p:pic>
        <p:nvPicPr>
          <p:cNvPr id="500" name="Grafik 499">
            <a:extLst>
              <a:ext uri="{FF2B5EF4-FFF2-40B4-BE49-F238E27FC236}">
                <a16:creationId xmlns:a16="http://schemas.microsoft.com/office/drawing/2014/main" id="{FF593C31-FFCF-8E3D-54CA-62E94C48EEE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9886" y="3350701"/>
            <a:ext cx="576000" cy="576000"/>
          </a:xfrm>
          <a:prstGeom prst="rect">
            <a:avLst/>
          </a:prstGeom>
        </p:spPr>
      </p:pic>
      <p:pic>
        <p:nvPicPr>
          <p:cNvPr id="502" name="Grafik 501">
            <a:extLst>
              <a:ext uri="{FF2B5EF4-FFF2-40B4-BE49-F238E27FC236}">
                <a16:creationId xmlns:a16="http://schemas.microsoft.com/office/drawing/2014/main" id="{CE077758-CF07-130B-A44F-D62713A7BA8B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349752" y="2349923"/>
            <a:ext cx="576000" cy="576000"/>
          </a:xfrm>
          <a:prstGeom prst="rect">
            <a:avLst/>
          </a:prstGeom>
        </p:spPr>
      </p:pic>
      <p:pic>
        <p:nvPicPr>
          <p:cNvPr id="504" name="Grafik 503">
            <a:extLst>
              <a:ext uri="{FF2B5EF4-FFF2-40B4-BE49-F238E27FC236}">
                <a16:creationId xmlns:a16="http://schemas.microsoft.com/office/drawing/2014/main" id="{F20BDDF4-1865-FA4F-F2C2-A236E1B826A1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600" y="3323315"/>
            <a:ext cx="576000" cy="576000"/>
          </a:xfrm>
          <a:prstGeom prst="rect">
            <a:avLst/>
          </a:prstGeom>
        </p:spPr>
      </p:pic>
      <p:pic>
        <p:nvPicPr>
          <p:cNvPr id="505" name="Grafik 504">
            <a:extLst>
              <a:ext uri="{FF2B5EF4-FFF2-40B4-BE49-F238E27FC236}">
                <a16:creationId xmlns:a16="http://schemas.microsoft.com/office/drawing/2014/main" id="{A3869CD8-E7D7-FC09-A99E-B4BE44C2FE06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10580581" y="2398715"/>
            <a:ext cx="503999" cy="503999"/>
          </a:xfrm>
          <a:prstGeom prst="rect">
            <a:avLst/>
          </a:prstGeom>
        </p:spPr>
      </p:pic>
      <p:pic>
        <p:nvPicPr>
          <p:cNvPr id="506" name="Grafik 505">
            <a:extLst>
              <a:ext uri="{FF2B5EF4-FFF2-40B4-BE49-F238E27FC236}">
                <a16:creationId xmlns:a16="http://schemas.microsoft.com/office/drawing/2014/main" id="{39B63D3A-F37C-3DCE-348D-5B6F6070EC5B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581" y="3347301"/>
            <a:ext cx="503999" cy="503999"/>
          </a:xfrm>
          <a:prstGeom prst="rect">
            <a:avLst/>
          </a:prstGeom>
        </p:spPr>
      </p:pic>
      <p:pic>
        <p:nvPicPr>
          <p:cNvPr id="507" name="Grafik 506">
            <a:extLst>
              <a:ext uri="{FF2B5EF4-FFF2-40B4-BE49-F238E27FC236}">
                <a16:creationId xmlns:a16="http://schemas.microsoft.com/office/drawing/2014/main" id="{FD4DE5EC-DABE-7E22-351B-DC44814FAF69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12878960" y="2392795"/>
            <a:ext cx="503999" cy="503999"/>
          </a:xfrm>
          <a:prstGeom prst="rect">
            <a:avLst/>
          </a:prstGeom>
        </p:spPr>
      </p:pic>
      <p:pic>
        <p:nvPicPr>
          <p:cNvPr id="508" name="Grafik 507">
            <a:extLst>
              <a:ext uri="{FF2B5EF4-FFF2-40B4-BE49-F238E27FC236}">
                <a16:creationId xmlns:a16="http://schemas.microsoft.com/office/drawing/2014/main" id="{3DAE1B0F-04E8-4DDE-B6E6-16CD95FAFA9D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1549" y="3366585"/>
            <a:ext cx="503999" cy="503999"/>
          </a:xfrm>
          <a:prstGeom prst="rect">
            <a:avLst/>
          </a:prstGeom>
        </p:spPr>
      </p:pic>
      <p:pic>
        <p:nvPicPr>
          <p:cNvPr id="510" name="Grafik 509">
            <a:extLst>
              <a:ext uri="{FF2B5EF4-FFF2-40B4-BE49-F238E27FC236}">
                <a16:creationId xmlns:a16="http://schemas.microsoft.com/office/drawing/2014/main" id="{C348C25B-674F-546C-480E-D544AF966239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11716631" y="2393590"/>
            <a:ext cx="503999" cy="503999"/>
          </a:xfrm>
          <a:prstGeom prst="rect">
            <a:avLst/>
          </a:prstGeom>
        </p:spPr>
      </p:pic>
      <p:pic>
        <p:nvPicPr>
          <p:cNvPr id="512" name="Grafik 511">
            <a:extLst>
              <a:ext uri="{FF2B5EF4-FFF2-40B4-BE49-F238E27FC236}">
                <a16:creationId xmlns:a16="http://schemas.microsoft.com/office/drawing/2014/main" id="{D75B4C01-B315-FBD8-45AA-8426138948EB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11816022" y="3366982"/>
            <a:ext cx="503999" cy="503999"/>
          </a:xfrm>
          <a:prstGeom prst="rect">
            <a:avLst/>
          </a:prstGeom>
        </p:spPr>
      </p:pic>
      <p:pic>
        <p:nvPicPr>
          <p:cNvPr id="514" name="Grafik 513">
            <a:extLst>
              <a:ext uri="{FF2B5EF4-FFF2-40B4-BE49-F238E27FC236}">
                <a16:creationId xmlns:a16="http://schemas.microsoft.com/office/drawing/2014/main" id="{D46C0CB1-630D-EB2B-8041-E0B57313616A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556063" y="4140975"/>
            <a:ext cx="612000" cy="612000"/>
          </a:xfrm>
          <a:prstGeom prst="rect">
            <a:avLst/>
          </a:prstGeom>
        </p:spPr>
      </p:pic>
      <p:pic>
        <p:nvPicPr>
          <p:cNvPr id="516" name="Grafik 515">
            <a:extLst>
              <a:ext uri="{FF2B5EF4-FFF2-40B4-BE49-F238E27FC236}">
                <a16:creationId xmlns:a16="http://schemas.microsoft.com/office/drawing/2014/main" id="{C79F97BE-6E01-1203-68F9-33547FED7422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2"/>
              </a:ext>
            </a:extLst>
          </a:blip>
          <a:stretch>
            <a:fillRect/>
          </a:stretch>
        </p:blipFill>
        <p:spPr>
          <a:xfrm>
            <a:off x="1774407" y="4140975"/>
            <a:ext cx="612000" cy="612000"/>
          </a:xfrm>
          <a:prstGeom prst="rect">
            <a:avLst/>
          </a:prstGeom>
        </p:spPr>
      </p:pic>
      <p:pic>
        <p:nvPicPr>
          <p:cNvPr id="518" name="Grafik 517">
            <a:extLst>
              <a:ext uri="{FF2B5EF4-FFF2-40B4-BE49-F238E27FC236}">
                <a16:creationId xmlns:a16="http://schemas.microsoft.com/office/drawing/2014/main" id="{7F84B4F7-AEF3-E00A-E6B8-56B32F0C121E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4"/>
              </a:ext>
            </a:extLst>
          </a:blip>
          <a:stretch>
            <a:fillRect/>
          </a:stretch>
        </p:blipFill>
        <p:spPr>
          <a:xfrm>
            <a:off x="3003106" y="4156666"/>
            <a:ext cx="648000" cy="648000"/>
          </a:xfrm>
          <a:prstGeom prst="rect">
            <a:avLst/>
          </a:prstGeom>
        </p:spPr>
      </p:pic>
      <p:pic>
        <p:nvPicPr>
          <p:cNvPr id="520" name="Grafik 519">
            <a:extLst>
              <a:ext uri="{FF2B5EF4-FFF2-40B4-BE49-F238E27FC236}">
                <a16:creationId xmlns:a16="http://schemas.microsoft.com/office/drawing/2014/main" id="{49098DD6-FFED-D848-E1CA-9C9FF05E7A7D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6"/>
              </a:ext>
            </a:extLst>
          </a:blip>
          <a:stretch>
            <a:fillRect/>
          </a:stretch>
        </p:blipFill>
        <p:spPr>
          <a:xfrm>
            <a:off x="5217343" y="4163546"/>
            <a:ext cx="612000" cy="612000"/>
          </a:xfrm>
          <a:prstGeom prst="rect">
            <a:avLst/>
          </a:prstGeom>
        </p:spPr>
      </p:pic>
      <p:pic>
        <p:nvPicPr>
          <p:cNvPr id="522" name="Grafik 521">
            <a:extLst>
              <a:ext uri="{FF2B5EF4-FFF2-40B4-BE49-F238E27FC236}">
                <a16:creationId xmlns:a16="http://schemas.microsoft.com/office/drawing/2014/main" id="{8A7ADC71-6993-4D7C-3713-0F8440CA077A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6210646" y="4233962"/>
            <a:ext cx="612000" cy="612000"/>
          </a:xfrm>
          <a:prstGeom prst="rect">
            <a:avLst/>
          </a:prstGeom>
        </p:spPr>
      </p:pic>
      <p:pic>
        <p:nvPicPr>
          <p:cNvPr id="523" name="Grafik 522">
            <a:extLst>
              <a:ext uri="{FF2B5EF4-FFF2-40B4-BE49-F238E27FC236}">
                <a16:creationId xmlns:a16="http://schemas.microsoft.com/office/drawing/2014/main" id="{2CE7EBA4-F14D-CB6E-078C-7CCABF7227DE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0"/>
              </a:ext>
            </a:extLst>
          </a:blip>
          <a:stretch>
            <a:fillRect/>
          </a:stretch>
        </p:blipFill>
        <p:spPr>
          <a:xfrm>
            <a:off x="7256949" y="4215962"/>
            <a:ext cx="648000" cy="648000"/>
          </a:xfrm>
          <a:prstGeom prst="rect">
            <a:avLst/>
          </a:prstGeom>
        </p:spPr>
      </p:pic>
      <p:pic>
        <p:nvPicPr>
          <p:cNvPr id="524" name="Grafik 523">
            <a:extLst>
              <a:ext uri="{FF2B5EF4-FFF2-40B4-BE49-F238E27FC236}">
                <a16:creationId xmlns:a16="http://schemas.microsoft.com/office/drawing/2014/main" id="{2752138F-EA2B-952F-8FCB-76FA8FE8F2D9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2"/>
              </a:ext>
            </a:extLst>
          </a:blip>
          <a:stretch>
            <a:fillRect/>
          </a:stretch>
        </p:blipFill>
        <p:spPr>
          <a:xfrm>
            <a:off x="8367247" y="4245360"/>
            <a:ext cx="503999" cy="503999"/>
          </a:xfrm>
          <a:prstGeom prst="rect">
            <a:avLst/>
          </a:prstGeom>
        </p:spPr>
      </p:pic>
      <p:pic>
        <p:nvPicPr>
          <p:cNvPr id="526" name="Grafik 525">
            <a:extLst>
              <a:ext uri="{FF2B5EF4-FFF2-40B4-BE49-F238E27FC236}">
                <a16:creationId xmlns:a16="http://schemas.microsoft.com/office/drawing/2014/main" id="{2837CEC0-8C17-383C-ADB4-B1B2476273D1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645" y="5187955"/>
            <a:ext cx="503999" cy="503999"/>
          </a:xfrm>
          <a:prstGeom prst="rect">
            <a:avLst/>
          </a:prstGeom>
        </p:spPr>
      </p:pic>
      <p:pic>
        <p:nvPicPr>
          <p:cNvPr id="528" name="Grafik 527">
            <a:extLst>
              <a:ext uri="{FF2B5EF4-FFF2-40B4-BE49-F238E27FC236}">
                <a16:creationId xmlns:a16="http://schemas.microsoft.com/office/drawing/2014/main" id="{75074257-9CCB-8AB5-7243-C45801F41845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869" y="5073717"/>
            <a:ext cx="612000" cy="612000"/>
          </a:xfrm>
          <a:prstGeom prst="rect">
            <a:avLst/>
          </a:prstGeom>
        </p:spPr>
      </p:pic>
      <p:pic>
        <p:nvPicPr>
          <p:cNvPr id="530" name="Grafik 529">
            <a:extLst>
              <a:ext uri="{FF2B5EF4-FFF2-40B4-BE49-F238E27FC236}">
                <a16:creationId xmlns:a16="http://schemas.microsoft.com/office/drawing/2014/main" id="{089824E3-C120-EB24-930C-58E4E96F793C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92" y="5089355"/>
            <a:ext cx="612000" cy="612000"/>
          </a:xfrm>
          <a:prstGeom prst="rect">
            <a:avLst/>
          </a:prstGeom>
        </p:spPr>
      </p:pic>
      <p:pic>
        <p:nvPicPr>
          <p:cNvPr id="532" name="Grafik 531">
            <a:extLst>
              <a:ext uri="{FF2B5EF4-FFF2-40B4-BE49-F238E27FC236}">
                <a16:creationId xmlns:a16="http://schemas.microsoft.com/office/drawing/2014/main" id="{A35ABD47-DEFB-1535-52D9-3085956E719F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106" y="5068366"/>
            <a:ext cx="648000" cy="648000"/>
          </a:xfrm>
          <a:prstGeom prst="rect">
            <a:avLst/>
          </a:prstGeom>
        </p:spPr>
      </p:pic>
      <p:pic>
        <p:nvPicPr>
          <p:cNvPr id="534" name="Grafik 533">
            <a:extLst>
              <a:ext uri="{FF2B5EF4-FFF2-40B4-BE49-F238E27FC236}">
                <a16:creationId xmlns:a16="http://schemas.microsoft.com/office/drawing/2014/main" id="{14E033AA-30D0-0CB6-021F-335D021B065C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8"/>
              </a:ext>
            </a:extLst>
          </a:blip>
          <a:stretch>
            <a:fillRect/>
          </a:stretch>
        </p:blipFill>
        <p:spPr>
          <a:xfrm>
            <a:off x="4085409" y="4137107"/>
            <a:ext cx="612000" cy="612000"/>
          </a:xfrm>
          <a:prstGeom prst="rect">
            <a:avLst/>
          </a:prstGeom>
        </p:spPr>
      </p:pic>
      <p:pic>
        <p:nvPicPr>
          <p:cNvPr id="535" name="Grafik 534">
            <a:extLst>
              <a:ext uri="{FF2B5EF4-FFF2-40B4-BE49-F238E27FC236}">
                <a16:creationId xmlns:a16="http://schemas.microsoft.com/office/drawing/2014/main" id="{FBFCE403-E38D-11A4-B166-906D0A2B7FBE}"/>
              </a:ext>
            </a:extLst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409" y="5091467"/>
            <a:ext cx="612000" cy="612000"/>
          </a:xfrm>
          <a:prstGeom prst="rect">
            <a:avLst/>
          </a:prstGeom>
        </p:spPr>
      </p:pic>
      <p:pic>
        <p:nvPicPr>
          <p:cNvPr id="536" name="Grafik 535">
            <a:extLst>
              <a:ext uri="{FF2B5EF4-FFF2-40B4-BE49-F238E27FC236}">
                <a16:creationId xmlns:a16="http://schemas.microsoft.com/office/drawing/2014/main" id="{5AAAE245-F8B2-7F7F-746E-4584B98406CA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868" y="5096796"/>
            <a:ext cx="612000" cy="612000"/>
          </a:xfrm>
          <a:prstGeom prst="rect">
            <a:avLst/>
          </a:prstGeom>
        </p:spPr>
      </p:pic>
      <p:pic>
        <p:nvPicPr>
          <p:cNvPr id="538" name="Grafik 537">
            <a:extLst>
              <a:ext uri="{FF2B5EF4-FFF2-40B4-BE49-F238E27FC236}">
                <a16:creationId xmlns:a16="http://schemas.microsoft.com/office/drawing/2014/main" id="{81201A13-F388-244E-ED54-6EDAD7FE1CBD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358" y="5184187"/>
            <a:ext cx="612000" cy="612000"/>
          </a:xfrm>
          <a:prstGeom prst="rect">
            <a:avLst/>
          </a:prstGeom>
        </p:spPr>
      </p:pic>
      <p:pic>
        <p:nvPicPr>
          <p:cNvPr id="540" name="Grafik 539">
            <a:extLst>
              <a:ext uri="{FF2B5EF4-FFF2-40B4-BE49-F238E27FC236}">
                <a16:creationId xmlns:a16="http://schemas.microsoft.com/office/drawing/2014/main" id="{72D1116A-EF5E-FE6C-A071-86705CE129A6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661" y="5149017"/>
            <a:ext cx="648000" cy="648000"/>
          </a:xfrm>
          <a:prstGeom prst="rect">
            <a:avLst/>
          </a:prstGeom>
        </p:spPr>
      </p:pic>
      <p:pic>
        <p:nvPicPr>
          <p:cNvPr id="542" name="Grafik 541">
            <a:extLst>
              <a:ext uri="{FF2B5EF4-FFF2-40B4-BE49-F238E27FC236}">
                <a16:creationId xmlns:a16="http://schemas.microsoft.com/office/drawing/2014/main" id="{2ACDA2D9-6E8F-4F4E-CD45-98E5E5E9F9F8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4"/>
              </a:ext>
            </a:extLst>
          </a:blip>
          <a:stretch>
            <a:fillRect/>
          </a:stretch>
        </p:blipFill>
        <p:spPr>
          <a:xfrm>
            <a:off x="14083089" y="4213671"/>
            <a:ext cx="540000" cy="540000"/>
          </a:xfrm>
          <a:prstGeom prst="rect">
            <a:avLst/>
          </a:prstGeom>
        </p:spPr>
      </p:pic>
      <p:pic>
        <p:nvPicPr>
          <p:cNvPr id="544" name="Grafik 543">
            <a:extLst>
              <a:ext uri="{FF2B5EF4-FFF2-40B4-BE49-F238E27FC236}">
                <a16:creationId xmlns:a16="http://schemas.microsoft.com/office/drawing/2014/main" id="{71C5FBAD-06EA-DB88-BF58-B00C37EE08A4}"/>
              </a:ext>
            </a:extLst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3089" y="5153383"/>
            <a:ext cx="540000" cy="540000"/>
          </a:xfrm>
          <a:prstGeom prst="rect">
            <a:avLst/>
          </a:prstGeom>
        </p:spPr>
      </p:pic>
      <p:pic>
        <p:nvPicPr>
          <p:cNvPr id="546" name="Grafik 545">
            <a:extLst>
              <a:ext uri="{FF2B5EF4-FFF2-40B4-BE49-F238E27FC236}">
                <a16:creationId xmlns:a16="http://schemas.microsoft.com/office/drawing/2014/main" id="{FC2E6F14-8656-FF53-E604-218E75E121C0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7"/>
              </a:ext>
            </a:extLst>
          </a:blip>
          <a:stretch>
            <a:fillRect/>
          </a:stretch>
        </p:blipFill>
        <p:spPr>
          <a:xfrm>
            <a:off x="15267200" y="4232745"/>
            <a:ext cx="540000" cy="540000"/>
          </a:xfrm>
          <a:prstGeom prst="rect">
            <a:avLst/>
          </a:prstGeom>
        </p:spPr>
      </p:pic>
      <p:pic>
        <p:nvPicPr>
          <p:cNvPr id="548" name="Grafik 547">
            <a:extLst>
              <a:ext uri="{FF2B5EF4-FFF2-40B4-BE49-F238E27FC236}">
                <a16:creationId xmlns:a16="http://schemas.microsoft.com/office/drawing/2014/main" id="{D1254E1E-84B8-9DD2-D7AD-8CAFBCFFE986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9"/>
              </a:ext>
            </a:extLst>
          </a:blip>
          <a:stretch>
            <a:fillRect/>
          </a:stretch>
        </p:blipFill>
        <p:spPr>
          <a:xfrm>
            <a:off x="15257762" y="5134492"/>
            <a:ext cx="540000" cy="540000"/>
          </a:xfrm>
          <a:prstGeom prst="rect">
            <a:avLst/>
          </a:prstGeom>
        </p:spPr>
      </p:pic>
      <p:pic>
        <p:nvPicPr>
          <p:cNvPr id="550" name="Grafik 549">
            <a:extLst>
              <a:ext uri="{FF2B5EF4-FFF2-40B4-BE49-F238E27FC236}">
                <a16:creationId xmlns:a16="http://schemas.microsoft.com/office/drawing/2014/main" id="{0D9E5279-48C9-7599-ADE7-F0B153897302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1"/>
              </a:ext>
            </a:extLst>
          </a:blip>
          <a:stretch>
            <a:fillRect/>
          </a:stretch>
        </p:blipFill>
        <p:spPr>
          <a:xfrm>
            <a:off x="1602376" y="6981120"/>
            <a:ext cx="720000" cy="720000"/>
          </a:xfrm>
          <a:prstGeom prst="rect">
            <a:avLst/>
          </a:prstGeom>
        </p:spPr>
      </p:pic>
      <p:pic>
        <p:nvPicPr>
          <p:cNvPr id="552" name="Grafik 551">
            <a:extLst>
              <a:ext uri="{FF2B5EF4-FFF2-40B4-BE49-F238E27FC236}">
                <a16:creationId xmlns:a16="http://schemas.microsoft.com/office/drawing/2014/main" id="{422C0A31-37BC-DF47-AE5D-4FD193C66CA4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143" y="7957276"/>
            <a:ext cx="720000" cy="720000"/>
          </a:xfrm>
          <a:prstGeom prst="rect">
            <a:avLst/>
          </a:prstGeom>
        </p:spPr>
      </p:pic>
      <p:pic>
        <p:nvPicPr>
          <p:cNvPr id="554" name="Grafik 553">
            <a:extLst>
              <a:ext uri="{FF2B5EF4-FFF2-40B4-BE49-F238E27FC236}">
                <a16:creationId xmlns:a16="http://schemas.microsoft.com/office/drawing/2014/main" id="{85E5EB2C-8711-250C-99AB-9D4E9AC263D8}"/>
              </a:ext>
            </a:extLst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4"/>
              </a:ext>
            </a:extLst>
          </a:blip>
          <a:stretch>
            <a:fillRect/>
          </a:stretch>
        </p:blipFill>
        <p:spPr>
          <a:xfrm>
            <a:off x="605258" y="7064221"/>
            <a:ext cx="576000" cy="576000"/>
          </a:xfrm>
          <a:prstGeom prst="rect">
            <a:avLst/>
          </a:prstGeom>
        </p:spPr>
      </p:pic>
      <p:pic>
        <p:nvPicPr>
          <p:cNvPr id="556" name="Grafik 555">
            <a:extLst>
              <a:ext uri="{FF2B5EF4-FFF2-40B4-BE49-F238E27FC236}">
                <a16:creationId xmlns:a16="http://schemas.microsoft.com/office/drawing/2014/main" id="{E77AE01F-127D-E5B4-FCCF-B4B4B17EC05E}"/>
              </a:ext>
            </a:extLst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92" y="8089437"/>
            <a:ext cx="576000" cy="576000"/>
          </a:xfrm>
          <a:prstGeom prst="rect">
            <a:avLst/>
          </a:prstGeom>
        </p:spPr>
      </p:pic>
      <p:pic>
        <p:nvPicPr>
          <p:cNvPr id="558" name="Grafik 557">
            <a:extLst>
              <a:ext uri="{FF2B5EF4-FFF2-40B4-BE49-F238E27FC236}">
                <a16:creationId xmlns:a16="http://schemas.microsoft.com/office/drawing/2014/main" id="{5306C73A-B501-DFDA-A961-2B1E37E46958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7"/>
              </a:ext>
            </a:extLst>
          </a:blip>
          <a:stretch>
            <a:fillRect/>
          </a:stretch>
        </p:blipFill>
        <p:spPr>
          <a:xfrm>
            <a:off x="11779606" y="4231050"/>
            <a:ext cx="540000" cy="540000"/>
          </a:xfrm>
          <a:prstGeom prst="rect">
            <a:avLst/>
          </a:prstGeom>
        </p:spPr>
      </p:pic>
      <p:pic>
        <p:nvPicPr>
          <p:cNvPr id="560" name="Grafik 559">
            <a:extLst>
              <a:ext uri="{FF2B5EF4-FFF2-40B4-BE49-F238E27FC236}">
                <a16:creationId xmlns:a16="http://schemas.microsoft.com/office/drawing/2014/main" id="{02ADF1AE-46C4-51BE-3E4E-866F188BBBCF}"/>
              </a:ext>
            </a:extLst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82" y="5174478"/>
            <a:ext cx="540000" cy="540000"/>
          </a:xfrm>
          <a:prstGeom prst="rect">
            <a:avLst/>
          </a:prstGeom>
        </p:spPr>
      </p:pic>
      <p:pic>
        <p:nvPicPr>
          <p:cNvPr id="561" name="Grafik 560">
            <a:extLst>
              <a:ext uri="{FF2B5EF4-FFF2-40B4-BE49-F238E27FC236}">
                <a16:creationId xmlns:a16="http://schemas.microsoft.com/office/drawing/2014/main" id="{684F85A2-41C8-FF79-58D6-113F1C8FF20B}"/>
              </a:ext>
            </a:extLst>
          </p:cNvPr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0"/>
              </a:ext>
            </a:extLst>
          </a:blip>
          <a:stretch>
            <a:fillRect/>
          </a:stretch>
        </p:blipFill>
        <p:spPr>
          <a:xfrm>
            <a:off x="12905890" y="4212759"/>
            <a:ext cx="540000" cy="540000"/>
          </a:xfrm>
          <a:prstGeom prst="rect">
            <a:avLst/>
          </a:prstGeom>
        </p:spPr>
      </p:pic>
      <p:pic>
        <p:nvPicPr>
          <p:cNvPr id="562" name="Grafik 561">
            <a:extLst>
              <a:ext uri="{FF2B5EF4-FFF2-40B4-BE49-F238E27FC236}">
                <a16:creationId xmlns:a16="http://schemas.microsoft.com/office/drawing/2014/main" id="{AE7A7F72-1E5A-899A-191B-664DE133955B}"/>
              </a:ext>
            </a:extLst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8416" y="5181877"/>
            <a:ext cx="540000" cy="540000"/>
          </a:xfrm>
          <a:prstGeom prst="rect">
            <a:avLst/>
          </a:prstGeom>
        </p:spPr>
      </p:pic>
      <p:pic>
        <p:nvPicPr>
          <p:cNvPr id="563" name="Grafik 562">
            <a:extLst>
              <a:ext uri="{FF2B5EF4-FFF2-40B4-BE49-F238E27FC236}">
                <a16:creationId xmlns:a16="http://schemas.microsoft.com/office/drawing/2014/main" id="{9D544374-F7C2-9E21-4519-C7E96A81CCF0}"/>
              </a:ext>
            </a:extLst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3"/>
              </a:ext>
            </a:extLst>
          </a:blip>
          <a:stretch>
            <a:fillRect/>
          </a:stretch>
        </p:blipFill>
        <p:spPr>
          <a:xfrm>
            <a:off x="14087602" y="2397590"/>
            <a:ext cx="540000" cy="540000"/>
          </a:xfrm>
          <a:prstGeom prst="rect">
            <a:avLst/>
          </a:prstGeom>
        </p:spPr>
      </p:pic>
      <p:pic>
        <p:nvPicPr>
          <p:cNvPr id="565" name="Grafik 564">
            <a:extLst>
              <a:ext uri="{FF2B5EF4-FFF2-40B4-BE49-F238E27FC236}">
                <a16:creationId xmlns:a16="http://schemas.microsoft.com/office/drawing/2014/main" id="{FE6894CE-D709-F5DF-8BE0-8E0A1F02DD35}"/>
              </a:ext>
            </a:extLst>
          </p:cNvPr>
          <p:cNvPicPr>
            <a:picLocks noChangeAspect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9389" y="3326537"/>
            <a:ext cx="540000" cy="540000"/>
          </a:xfrm>
          <a:prstGeom prst="rect">
            <a:avLst/>
          </a:prstGeom>
        </p:spPr>
      </p:pic>
      <p:pic>
        <p:nvPicPr>
          <p:cNvPr id="582" name="Grafik 581">
            <a:extLst>
              <a:ext uri="{FF2B5EF4-FFF2-40B4-BE49-F238E27FC236}">
                <a16:creationId xmlns:a16="http://schemas.microsoft.com/office/drawing/2014/main" id="{653FC46E-CC82-1B9F-052F-FEB782A0F2D3}"/>
              </a:ext>
            </a:extLst>
          </p:cNvPr>
          <p:cNvPicPr>
            <a:picLocks noChangeAspect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6"/>
              </a:ext>
            </a:extLst>
          </a:blip>
          <a:stretch>
            <a:fillRect/>
          </a:stretch>
        </p:blipFill>
        <p:spPr>
          <a:xfrm>
            <a:off x="9443015" y="4245360"/>
            <a:ext cx="503999" cy="503999"/>
          </a:xfrm>
          <a:prstGeom prst="rect">
            <a:avLst/>
          </a:prstGeom>
        </p:spPr>
      </p:pic>
      <p:pic>
        <p:nvPicPr>
          <p:cNvPr id="586" name="Grafik 585">
            <a:extLst>
              <a:ext uri="{FF2B5EF4-FFF2-40B4-BE49-F238E27FC236}">
                <a16:creationId xmlns:a16="http://schemas.microsoft.com/office/drawing/2014/main" id="{33980199-C73A-B56D-B6F3-64A932F19C19}"/>
              </a:ext>
            </a:extLst>
          </p:cNvPr>
          <p:cNvPicPr>
            <a:picLocks noChangeAspect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709" y="5181718"/>
            <a:ext cx="503999" cy="503999"/>
          </a:xfrm>
          <a:prstGeom prst="rect">
            <a:avLst/>
          </a:prstGeom>
        </p:spPr>
      </p:pic>
      <p:pic>
        <p:nvPicPr>
          <p:cNvPr id="590" name="Grafik 589">
            <a:extLst>
              <a:ext uri="{FF2B5EF4-FFF2-40B4-BE49-F238E27FC236}">
                <a16:creationId xmlns:a16="http://schemas.microsoft.com/office/drawing/2014/main" id="{C1B3FBA2-831F-7013-7F59-4340EF7C7270}"/>
              </a:ext>
            </a:extLst>
          </p:cNvPr>
          <p:cNvPicPr>
            <a:picLocks noChangeAspect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9"/>
              </a:ext>
            </a:extLst>
          </a:blip>
          <a:stretch>
            <a:fillRect/>
          </a:stretch>
        </p:blipFill>
        <p:spPr>
          <a:xfrm>
            <a:off x="10472580" y="4156312"/>
            <a:ext cx="612000" cy="612000"/>
          </a:xfrm>
          <a:prstGeom prst="rect">
            <a:avLst/>
          </a:prstGeom>
        </p:spPr>
      </p:pic>
      <p:pic>
        <p:nvPicPr>
          <p:cNvPr id="594" name="Grafik 593">
            <a:extLst>
              <a:ext uri="{FF2B5EF4-FFF2-40B4-BE49-F238E27FC236}">
                <a16:creationId xmlns:a16="http://schemas.microsoft.com/office/drawing/2014/main" id="{6F7530D7-BF3C-B32E-CF83-68A6EEB0560F}"/>
              </a:ext>
            </a:extLst>
          </p:cNvPr>
          <p:cNvPicPr>
            <a:picLocks noChangeAspect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580" y="5104245"/>
            <a:ext cx="612000" cy="612000"/>
          </a:xfrm>
          <a:prstGeom prst="rect">
            <a:avLst/>
          </a:prstGeom>
        </p:spPr>
      </p:pic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3/4</a:t>
            </a:r>
          </a:p>
        </p:txBody>
      </p:sp>
      <p:pic>
        <p:nvPicPr>
          <p:cNvPr id="41" name="Grafik 40">
            <a:extLst>
              <a:ext uri="{FF2B5EF4-FFF2-40B4-BE49-F238E27FC236}">
                <a16:creationId xmlns:a16="http://schemas.microsoft.com/office/drawing/2014/main" id="{C20A9B6C-5039-438E-E547-C81DC350D3AA}"/>
              </a:ext>
            </a:extLst>
          </p:cNvPr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2"/>
              </a:ext>
            </a:extLst>
          </a:blip>
          <a:stretch>
            <a:fillRect/>
          </a:stretch>
        </p:blipFill>
        <p:spPr>
          <a:xfrm>
            <a:off x="3003106" y="6981120"/>
            <a:ext cx="648000" cy="648000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C5FBA3BC-AEB9-6AEF-806D-81796FD75E5F}"/>
              </a:ext>
            </a:extLst>
          </p:cNvPr>
          <p:cNvPicPr>
            <a:picLocks noChangeAspect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367" y="7947312"/>
            <a:ext cx="648000" cy="648000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6906A928-784D-6D1D-3BAC-699C7AA3BEF3}"/>
              </a:ext>
            </a:extLst>
          </p:cNvPr>
          <p:cNvPicPr>
            <a:picLocks noChangeAspect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5"/>
              </a:ext>
            </a:extLst>
          </a:blip>
          <a:stretch>
            <a:fillRect/>
          </a:stretch>
        </p:blipFill>
        <p:spPr>
          <a:xfrm>
            <a:off x="4085409" y="6940397"/>
            <a:ext cx="648000" cy="648000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1F01F8F6-7AC5-D9E4-B70A-8D1D0EF01766}"/>
              </a:ext>
            </a:extLst>
          </p:cNvPr>
          <p:cNvPicPr>
            <a:picLocks noChangeAspect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409" y="7921268"/>
            <a:ext cx="648000" cy="648000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7A83D588-15FF-B990-B592-25DC0C8B923B}"/>
              </a:ext>
            </a:extLst>
          </p:cNvPr>
          <p:cNvPicPr>
            <a:picLocks noChangeAspect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8"/>
              </a:ext>
            </a:extLst>
          </a:blip>
          <a:stretch>
            <a:fillRect/>
          </a:stretch>
        </p:blipFill>
        <p:spPr>
          <a:xfrm>
            <a:off x="5221400" y="6992221"/>
            <a:ext cx="648000" cy="648000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C0DB0A41-3C70-2123-0EBA-1475DAA947DB}"/>
              </a:ext>
            </a:extLst>
          </p:cNvPr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386" y="7965613"/>
            <a:ext cx="648000" cy="648000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22D7A935-15AB-9DCB-C7A2-FEEA074FE380}"/>
              </a:ext>
            </a:extLst>
          </p:cNvPr>
          <p:cNvPicPr>
            <a:picLocks noChangeAspect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1"/>
              </a:ext>
            </a:extLst>
          </a:blip>
          <a:stretch>
            <a:fillRect/>
          </a:stretch>
        </p:blipFill>
        <p:spPr>
          <a:xfrm>
            <a:off x="6005104" y="6964913"/>
            <a:ext cx="648000" cy="648000"/>
          </a:xfrm>
          <a:prstGeom prst="rect">
            <a:avLst/>
          </a:prstGeom>
        </p:spPr>
      </p:pic>
      <p:pic>
        <p:nvPicPr>
          <p:cNvPr id="448" name="Grafik 447">
            <a:extLst>
              <a:ext uri="{FF2B5EF4-FFF2-40B4-BE49-F238E27FC236}">
                <a16:creationId xmlns:a16="http://schemas.microsoft.com/office/drawing/2014/main" id="{5482CB79-7889-A3E1-11E7-7A4A72A173CF}"/>
              </a:ext>
            </a:extLst>
          </p:cNvPr>
          <p:cNvPicPr>
            <a:picLocks noChangeAspect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900" y="7935959"/>
            <a:ext cx="648000" cy="648000"/>
          </a:xfrm>
          <a:prstGeom prst="rect">
            <a:avLst/>
          </a:prstGeom>
        </p:spPr>
      </p:pic>
      <p:pic>
        <p:nvPicPr>
          <p:cNvPr id="455" name="Grafik 454">
            <a:extLst>
              <a:ext uri="{FF2B5EF4-FFF2-40B4-BE49-F238E27FC236}">
                <a16:creationId xmlns:a16="http://schemas.microsoft.com/office/drawing/2014/main" id="{941E30D8-CD17-AC25-3909-7AB44BA6E581}"/>
              </a:ext>
            </a:extLst>
          </p:cNvPr>
          <p:cNvPicPr>
            <a:picLocks noChangeAspect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4"/>
              </a:ext>
            </a:extLst>
          </a:blip>
          <a:stretch>
            <a:fillRect/>
          </a:stretch>
        </p:blipFill>
        <p:spPr>
          <a:xfrm>
            <a:off x="7277136" y="7053550"/>
            <a:ext cx="648000" cy="648000"/>
          </a:xfrm>
          <a:prstGeom prst="rect">
            <a:avLst/>
          </a:prstGeom>
        </p:spPr>
      </p:pic>
      <p:pic>
        <p:nvPicPr>
          <p:cNvPr id="462" name="Grafik 461">
            <a:extLst>
              <a:ext uri="{FF2B5EF4-FFF2-40B4-BE49-F238E27FC236}">
                <a16:creationId xmlns:a16="http://schemas.microsoft.com/office/drawing/2014/main" id="{8953A73B-B979-515D-50ED-5154E8992DD0}"/>
              </a:ext>
            </a:extLst>
          </p:cNvPr>
          <p:cNvPicPr>
            <a:picLocks noChangeAspect="1"/>
          </p:cNvPicPr>
          <p:nvPr/>
        </p:nvPicPr>
        <p:blipFill>
          <a:blip r:embed="rId1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391" y="8020863"/>
            <a:ext cx="648000" cy="648000"/>
          </a:xfrm>
          <a:prstGeom prst="rect">
            <a:avLst/>
          </a:prstGeom>
        </p:spPr>
      </p:pic>
      <p:pic>
        <p:nvPicPr>
          <p:cNvPr id="466" name="Grafik 465">
            <a:extLst>
              <a:ext uri="{FF2B5EF4-FFF2-40B4-BE49-F238E27FC236}">
                <a16:creationId xmlns:a16="http://schemas.microsoft.com/office/drawing/2014/main" id="{F70D7367-994F-76C0-9F05-110B916C42ED}"/>
              </a:ext>
            </a:extLst>
          </p:cNvPr>
          <p:cNvPicPr>
            <a:picLocks noChangeAspect="1"/>
          </p:cNvPicPr>
          <p:nvPr/>
        </p:nvPicPr>
        <p:blipFill>
          <a:blip r:embed="rId10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7"/>
              </a:ext>
            </a:extLst>
          </a:blip>
          <a:stretch>
            <a:fillRect/>
          </a:stretch>
        </p:blipFill>
        <p:spPr>
          <a:xfrm>
            <a:off x="12760943" y="7017550"/>
            <a:ext cx="720000" cy="720000"/>
          </a:xfrm>
          <a:prstGeom prst="rect">
            <a:avLst/>
          </a:prstGeom>
        </p:spPr>
      </p:pic>
      <p:pic>
        <p:nvPicPr>
          <p:cNvPr id="469" name="Grafik 468">
            <a:extLst>
              <a:ext uri="{FF2B5EF4-FFF2-40B4-BE49-F238E27FC236}">
                <a16:creationId xmlns:a16="http://schemas.microsoft.com/office/drawing/2014/main" id="{CBB64E45-F51B-DF67-9B0B-0D59E08C62F0}"/>
              </a:ext>
            </a:extLst>
          </p:cNvPr>
          <p:cNvPicPr>
            <a:picLocks noChangeAspect="1"/>
          </p:cNvPicPr>
          <p:nvPr/>
        </p:nvPicPr>
        <p:blipFill>
          <a:blip r:embed="rId10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9934" y="7973877"/>
            <a:ext cx="720000" cy="720000"/>
          </a:xfrm>
          <a:prstGeom prst="rect">
            <a:avLst/>
          </a:prstGeom>
        </p:spPr>
      </p:pic>
      <p:pic>
        <p:nvPicPr>
          <p:cNvPr id="471" name="Grafik 470">
            <a:extLst>
              <a:ext uri="{FF2B5EF4-FFF2-40B4-BE49-F238E27FC236}">
                <a16:creationId xmlns:a16="http://schemas.microsoft.com/office/drawing/2014/main" id="{BD0EA33F-E5F4-680C-DB00-796E6C09C5F4}"/>
              </a:ext>
            </a:extLst>
          </p:cNvPr>
          <p:cNvPicPr>
            <a:picLocks noChangeAspect="1"/>
          </p:cNvPicPr>
          <p:nvPr/>
        </p:nvPicPr>
        <p:blipFill>
          <a:blip r:embed="rId10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0"/>
              </a:ext>
            </a:extLst>
          </a:blip>
          <a:stretch>
            <a:fillRect/>
          </a:stretch>
        </p:blipFill>
        <p:spPr>
          <a:xfrm>
            <a:off x="10418580" y="7053550"/>
            <a:ext cx="720000" cy="720000"/>
          </a:xfrm>
          <a:prstGeom prst="rect">
            <a:avLst/>
          </a:prstGeom>
        </p:spPr>
      </p:pic>
      <p:pic>
        <p:nvPicPr>
          <p:cNvPr id="472" name="Grafik 471">
            <a:extLst>
              <a:ext uri="{FF2B5EF4-FFF2-40B4-BE49-F238E27FC236}">
                <a16:creationId xmlns:a16="http://schemas.microsoft.com/office/drawing/2014/main" id="{6DD6B399-EDEA-21F0-BDC0-E6C82329EFCD}"/>
              </a:ext>
            </a:extLst>
          </p:cNvPr>
          <p:cNvPicPr>
            <a:picLocks noChangeAspect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223" y="8050126"/>
            <a:ext cx="720000" cy="720000"/>
          </a:xfrm>
          <a:prstGeom prst="rect">
            <a:avLst/>
          </a:prstGeom>
        </p:spPr>
      </p:pic>
      <p:pic>
        <p:nvPicPr>
          <p:cNvPr id="475" name="Grafik 474">
            <a:extLst>
              <a:ext uri="{FF2B5EF4-FFF2-40B4-BE49-F238E27FC236}">
                <a16:creationId xmlns:a16="http://schemas.microsoft.com/office/drawing/2014/main" id="{37AC4A7D-342E-9904-3AA7-AAF9F81790FE}"/>
              </a:ext>
            </a:extLst>
          </p:cNvPr>
          <p:cNvPicPr>
            <a:picLocks noChangeAspect="1"/>
          </p:cNvPicPr>
          <p:nvPr/>
        </p:nvPicPr>
        <p:blipFill>
          <a:blip r:embed="rId1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3"/>
              </a:ext>
            </a:extLst>
          </a:blip>
          <a:stretch>
            <a:fillRect/>
          </a:stretch>
        </p:blipFill>
        <p:spPr>
          <a:xfrm>
            <a:off x="11537073" y="6976911"/>
            <a:ext cx="720000" cy="720000"/>
          </a:xfrm>
          <a:prstGeom prst="rect">
            <a:avLst/>
          </a:prstGeom>
        </p:spPr>
      </p:pic>
      <p:pic>
        <p:nvPicPr>
          <p:cNvPr id="479" name="Grafik 478">
            <a:extLst>
              <a:ext uri="{FF2B5EF4-FFF2-40B4-BE49-F238E27FC236}">
                <a16:creationId xmlns:a16="http://schemas.microsoft.com/office/drawing/2014/main" id="{288A3466-EE49-F017-DA10-1B390B6EB698}"/>
              </a:ext>
            </a:extLst>
          </p:cNvPr>
          <p:cNvPicPr>
            <a:picLocks noChangeAspect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4212" y="7921268"/>
            <a:ext cx="720000" cy="720000"/>
          </a:xfrm>
          <a:prstGeom prst="rect">
            <a:avLst/>
          </a:prstGeom>
        </p:spPr>
      </p:pic>
      <p:pic>
        <p:nvPicPr>
          <p:cNvPr id="487" name="Grafik 486">
            <a:extLst>
              <a:ext uri="{FF2B5EF4-FFF2-40B4-BE49-F238E27FC236}">
                <a16:creationId xmlns:a16="http://schemas.microsoft.com/office/drawing/2014/main" id="{9604F56C-B248-F4C6-4967-3445679477DF}"/>
              </a:ext>
            </a:extLst>
          </p:cNvPr>
          <p:cNvPicPr>
            <a:picLocks noChangeAspect="1"/>
          </p:cNvPicPr>
          <p:nvPr/>
        </p:nvPicPr>
        <p:blipFill>
          <a:blip r:embed="rId1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6"/>
              </a:ext>
            </a:extLst>
          </a:blip>
          <a:stretch>
            <a:fillRect/>
          </a:stretch>
        </p:blipFill>
        <p:spPr>
          <a:xfrm>
            <a:off x="15218500" y="6880836"/>
            <a:ext cx="720000" cy="720000"/>
          </a:xfrm>
          <a:prstGeom prst="rect">
            <a:avLst/>
          </a:prstGeom>
        </p:spPr>
      </p:pic>
      <p:pic>
        <p:nvPicPr>
          <p:cNvPr id="491" name="Grafik 490">
            <a:extLst>
              <a:ext uri="{FF2B5EF4-FFF2-40B4-BE49-F238E27FC236}">
                <a16:creationId xmlns:a16="http://schemas.microsoft.com/office/drawing/2014/main" id="{3D2779AD-81D6-6FF6-B7DB-7773FAB1026C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8"/>
              </a:ext>
            </a:extLst>
          </a:blip>
          <a:stretch>
            <a:fillRect/>
          </a:stretch>
        </p:blipFill>
        <p:spPr>
          <a:xfrm>
            <a:off x="15177200" y="7860745"/>
            <a:ext cx="720000" cy="720000"/>
          </a:xfrm>
          <a:prstGeom prst="rect">
            <a:avLst/>
          </a:prstGeom>
        </p:spPr>
      </p:pic>
      <p:pic>
        <p:nvPicPr>
          <p:cNvPr id="493" name="Grafik 492">
            <a:extLst>
              <a:ext uri="{FF2B5EF4-FFF2-40B4-BE49-F238E27FC236}">
                <a16:creationId xmlns:a16="http://schemas.microsoft.com/office/drawing/2014/main" id="{EEF599B8-7E43-35D2-046A-DDFE279582DC}"/>
              </a:ext>
            </a:extLst>
          </p:cNvPr>
          <p:cNvPicPr>
            <a:picLocks noChangeAspect="1"/>
          </p:cNvPicPr>
          <p:nvPr/>
        </p:nvPicPr>
        <p:blipFill>
          <a:blip r:embed="rId1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0"/>
              </a:ext>
            </a:extLst>
          </a:blip>
          <a:stretch>
            <a:fillRect/>
          </a:stretch>
        </p:blipFill>
        <p:spPr>
          <a:xfrm>
            <a:off x="13904647" y="6995094"/>
            <a:ext cx="720000" cy="720000"/>
          </a:xfrm>
          <a:prstGeom prst="rect">
            <a:avLst/>
          </a:prstGeom>
        </p:spPr>
      </p:pic>
      <p:pic>
        <p:nvPicPr>
          <p:cNvPr id="495" name="Grafik 494">
            <a:extLst>
              <a:ext uri="{FF2B5EF4-FFF2-40B4-BE49-F238E27FC236}">
                <a16:creationId xmlns:a16="http://schemas.microsoft.com/office/drawing/2014/main" id="{79E246CE-FA2A-0B25-EE59-4D4394FEE752}"/>
              </a:ext>
            </a:extLst>
          </p:cNvPr>
          <p:cNvPicPr>
            <a:picLocks noChangeAspect="1"/>
          </p:cNvPicPr>
          <p:nvPr/>
        </p:nvPicPr>
        <p:blipFill>
          <a:blip r:embed="rId1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3089" y="7947312"/>
            <a:ext cx="720000" cy="720000"/>
          </a:xfrm>
          <a:prstGeom prst="rect">
            <a:avLst/>
          </a:prstGeom>
        </p:spPr>
      </p:pic>
      <p:grpSp>
        <p:nvGrpSpPr>
          <p:cNvPr id="2" name="Gruppierung 24">
            <a:extLst>
              <a:ext uri="{FF2B5EF4-FFF2-40B4-BE49-F238E27FC236}">
                <a16:creationId xmlns:a16="http://schemas.microsoft.com/office/drawing/2014/main" id="{B2AE65E2-A956-DA4B-3A17-ECCA89C56867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3" name="Gruppierung 26">
              <a:extLst>
                <a:ext uri="{FF2B5EF4-FFF2-40B4-BE49-F238E27FC236}">
                  <a16:creationId xmlns:a16="http://schemas.microsoft.com/office/drawing/2014/main" id="{44A5FB69-7B36-DC1E-5794-F3949A189181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" name="Parallelogramm 5">
                <a:extLst>
                  <a:ext uri="{FF2B5EF4-FFF2-40B4-BE49-F238E27FC236}">
                    <a16:creationId xmlns:a16="http://schemas.microsoft.com/office/drawing/2014/main" id="{A353908C-F006-0B28-D96A-158F6C883978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7" name="Rechteck 6">
                <a:extLst>
                  <a:ext uri="{FF2B5EF4-FFF2-40B4-BE49-F238E27FC236}">
                    <a16:creationId xmlns:a16="http://schemas.microsoft.com/office/drawing/2014/main" id="{8E57CF5A-FC6D-38A9-BED3-F8B34CFCEE45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4" name="Bild 27">
              <a:extLst>
                <a:ext uri="{FF2B5EF4-FFF2-40B4-BE49-F238E27FC236}">
                  <a16:creationId xmlns:a16="http://schemas.microsoft.com/office/drawing/2014/main" id="{DF91BC1C-4F6D-7686-33C2-56B23CDC2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5" name="Textfeld 4">
              <a:extLst>
                <a:ext uri="{FF2B5EF4-FFF2-40B4-BE49-F238E27FC236}">
                  <a16:creationId xmlns:a16="http://schemas.microsoft.com/office/drawing/2014/main" id="{0C7D0215-B9A8-D3BB-5ADD-7903444C599D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7845147"/>
      </p:ext>
    </p:extLst>
  </p:cSld>
  <p:clrMapOvr>
    <a:masterClrMapping/>
  </p:clrMapOvr>
  <p:transition spd="med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Textfeld 595">
            <a:extLst>
              <a:ext uri="{FF2B5EF4-FFF2-40B4-BE49-F238E27FC236}">
                <a16:creationId xmlns:a16="http://schemas.microsoft.com/office/drawing/2014/main" id="{EDF9AC62-2651-0322-ED71-772E2E995B43}"/>
              </a:ext>
            </a:extLst>
          </p:cNvPr>
          <p:cNvSpPr txBox="1"/>
          <p:nvPr/>
        </p:nvSpPr>
        <p:spPr>
          <a:xfrm>
            <a:off x="495687" y="608400"/>
            <a:ext cx="9528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400" b="1" cap="all" spc="100" dirty="0" err="1">
                <a:latin typeface="Myriad Pro Light" panose="020B0403030403020204" pitchFamily="34" charset="0"/>
              </a:rPr>
              <a:t>Piktogrammsammlung</a:t>
            </a:r>
            <a:r>
              <a:rPr lang="de-DE" sz="5400" b="1" cap="all" spc="100" dirty="0">
                <a:latin typeface="Myriad Pro Light" panose="020B0403030403020204" pitchFamily="34" charset="0"/>
              </a:rPr>
              <a:t> 4/4</a:t>
            </a:r>
          </a:p>
        </p:txBody>
      </p:sp>
      <p:pic>
        <p:nvPicPr>
          <p:cNvPr id="501" name="Grafik 500">
            <a:extLst>
              <a:ext uri="{FF2B5EF4-FFF2-40B4-BE49-F238E27FC236}">
                <a16:creationId xmlns:a16="http://schemas.microsoft.com/office/drawing/2014/main" id="{2BBD4BE0-3E29-479E-5B01-B69D2D5E9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007" y="3174430"/>
            <a:ext cx="720000" cy="720000"/>
          </a:xfrm>
          <a:prstGeom prst="rect">
            <a:avLst/>
          </a:prstGeom>
        </p:spPr>
      </p:pic>
      <p:pic>
        <p:nvPicPr>
          <p:cNvPr id="503" name="Grafik 502">
            <a:extLst>
              <a:ext uri="{FF2B5EF4-FFF2-40B4-BE49-F238E27FC236}">
                <a16:creationId xmlns:a16="http://schemas.microsoft.com/office/drawing/2014/main" id="{94FAAB26-0D46-8F27-F910-9799788A5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210" y="3293402"/>
            <a:ext cx="576000" cy="576000"/>
          </a:xfrm>
          <a:prstGeom prst="rect">
            <a:avLst/>
          </a:prstGeom>
        </p:spPr>
      </p:pic>
      <p:pic>
        <p:nvPicPr>
          <p:cNvPr id="509" name="Grafik 508">
            <a:extLst>
              <a:ext uri="{FF2B5EF4-FFF2-40B4-BE49-F238E27FC236}">
                <a16:creationId xmlns:a16="http://schemas.microsoft.com/office/drawing/2014/main" id="{9911395B-AEE2-E3CD-B98E-C6EDA6E88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55812" y="2214941"/>
            <a:ext cx="720000" cy="720000"/>
          </a:xfrm>
          <a:prstGeom prst="rect">
            <a:avLst/>
          </a:prstGeom>
        </p:spPr>
      </p:pic>
      <p:pic>
        <p:nvPicPr>
          <p:cNvPr id="511" name="Grafik 510">
            <a:extLst>
              <a:ext uri="{FF2B5EF4-FFF2-40B4-BE49-F238E27FC236}">
                <a16:creationId xmlns:a16="http://schemas.microsoft.com/office/drawing/2014/main" id="{87AC96D5-8BA2-6309-C02B-50BF708864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51523" y="5984296"/>
            <a:ext cx="612000" cy="612000"/>
          </a:xfrm>
          <a:prstGeom prst="rect">
            <a:avLst/>
          </a:prstGeom>
        </p:spPr>
      </p:pic>
      <p:pic>
        <p:nvPicPr>
          <p:cNvPr id="513" name="Grafik 512">
            <a:extLst>
              <a:ext uri="{FF2B5EF4-FFF2-40B4-BE49-F238E27FC236}">
                <a16:creationId xmlns:a16="http://schemas.microsoft.com/office/drawing/2014/main" id="{3608E43A-860B-75D1-5E0E-3B83AD882D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42807" y="6037134"/>
            <a:ext cx="720000" cy="720000"/>
          </a:xfrm>
          <a:prstGeom prst="rect">
            <a:avLst/>
          </a:prstGeom>
        </p:spPr>
      </p:pic>
      <p:pic>
        <p:nvPicPr>
          <p:cNvPr id="515" name="Grafik 514">
            <a:extLst>
              <a:ext uri="{FF2B5EF4-FFF2-40B4-BE49-F238E27FC236}">
                <a16:creationId xmlns:a16="http://schemas.microsoft.com/office/drawing/2014/main" id="{6A444591-6E36-FE77-C33D-1A00B596C2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4308369" y="2150818"/>
            <a:ext cx="720000" cy="720000"/>
          </a:xfrm>
          <a:prstGeom prst="rect">
            <a:avLst/>
          </a:prstGeom>
        </p:spPr>
      </p:pic>
      <p:pic>
        <p:nvPicPr>
          <p:cNvPr id="517" name="Grafik 516">
            <a:extLst>
              <a:ext uri="{FF2B5EF4-FFF2-40B4-BE49-F238E27FC236}">
                <a16:creationId xmlns:a16="http://schemas.microsoft.com/office/drawing/2014/main" id="{955ECCB5-AD2C-74F3-6568-2AC2CFFBDA3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5657693" y="2320282"/>
            <a:ext cx="576000" cy="576000"/>
          </a:xfrm>
          <a:prstGeom prst="rect">
            <a:avLst/>
          </a:prstGeom>
        </p:spPr>
      </p:pic>
      <p:pic>
        <p:nvPicPr>
          <p:cNvPr id="519" name="Grafik 518">
            <a:extLst>
              <a:ext uri="{FF2B5EF4-FFF2-40B4-BE49-F238E27FC236}">
                <a16:creationId xmlns:a16="http://schemas.microsoft.com/office/drawing/2014/main" id="{EAF034E1-5365-70C5-6432-59D6D1140F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003653" y="6076844"/>
            <a:ext cx="576000" cy="576000"/>
          </a:xfrm>
          <a:prstGeom prst="rect">
            <a:avLst/>
          </a:prstGeom>
        </p:spPr>
      </p:pic>
      <p:pic>
        <p:nvPicPr>
          <p:cNvPr id="521" name="Grafik 520">
            <a:extLst>
              <a:ext uri="{FF2B5EF4-FFF2-40B4-BE49-F238E27FC236}">
                <a16:creationId xmlns:a16="http://schemas.microsoft.com/office/drawing/2014/main" id="{7526CB45-296B-880E-A91B-1DCFE1C5801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412" y="3217955"/>
            <a:ext cx="720000" cy="720000"/>
          </a:xfrm>
          <a:prstGeom prst="rect">
            <a:avLst/>
          </a:prstGeom>
        </p:spPr>
      </p:pic>
      <p:pic>
        <p:nvPicPr>
          <p:cNvPr id="525" name="Grafik 524">
            <a:extLst>
              <a:ext uri="{FF2B5EF4-FFF2-40B4-BE49-F238E27FC236}">
                <a16:creationId xmlns:a16="http://schemas.microsoft.com/office/drawing/2014/main" id="{C61A26B1-0541-7D87-628B-DBBBFCED286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503" y="7026641"/>
            <a:ext cx="720000" cy="720000"/>
          </a:xfrm>
          <a:prstGeom prst="rect">
            <a:avLst/>
          </a:prstGeom>
        </p:spPr>
      </p:pic>
      <p:pic>
        <p:nvPicPr>
          <p:cNvPr id="527" name="Grafik 526">
            <a:extLst>
              <a:ext uri="{FF2B5EF4-FFF2-40B4-BE49-F238E27FC236}">
                <a16:creationId xmlns:a16="http://schemas.microsoft.com/office/drawing/2014/main" id="{E1A401C1-9F9E-D5CD-84AB-CB3090473C8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543" y="6971541"/>
            <a:ext cx="612000" cy="612000"/>
          </a:xfrm>
          <a:prstGeom prst="rect">
            <a:avLst/>
          </a:prstGeom>
        </p:spPr>
      </p:pic>
      <p:pic>
        <p:nvPicPr>
          <p:cNvPr id="529" name="Grafik 528">
            <a:extLst>
              <a:ext uri="{FF2B5EF4-FFF2-40B4-BE49-F238E27FC236}">
                <a16:creationId xmlns:a16="http://schemas.microsoft.com/office/drawing/2014/main" id="{C1B34CC9-69BF-F428-FE86-EEF22954920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0604" y="3279210"/>
            <a:ext cx="576000" cy="576000"/>
          </a:xfrm>
          <a:prstGeom prst="rect">
            <a:avLst/>
          </a:prstGeom>
        </p:spPr>
      </p:pic>
      <p:pic>
        <p:nvPicPr>
          <p:cNvPr id="531" name="Grafik 530">
            <a:extLst>
              <a:ext uri="{FF2B5EF4-FFF2-40B4-BE49-F238E27FC236}">
                <a16:creationId xmlns:a16="http://schemas.microsoft.com/office/drawing/2014/main" id="{CB7CA914-D668-73D1-D190-0BF795E55F7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149" y="3159141"/>
            <a:ext cx="720000" cy="720000"/>
          </a:xfrm>
          <a:prstGeom prst="rect">
            <a:avLst/>
          </a:prstGeom>
        </p:spPr>
      </p:pic>
      <p:pic>
        <p:nvPicPr>
          <p:cNvPr id="533" name="Grafik 532">
            <a:extLst>
              <a:ext uri="{FF2B5EF4-FFF2-40B4-BE49-F238E27FC236}">
                <a16:creationId xmlns:a16="http://schemas.microsoft.com/office/drawing/2014/main" id="{80869F9F-FBE7-CD4E-0D05-256D0E33B7A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784" y="7020273"/>
            <a:ext cx="576000" cy="576000"/>
          </a:xfrm>
          <a:prstGeom prst="rect">
            <a:avLst/>
          </a:prstGeom>
        </p:spPr>
      </p:pic>
      <p:pic>
        <p:nvPicPr>
          <p:cNvPr id="537" name="Grafik 536">
            <a:extLst>
              <a:ext uri="{FF2B5EF4-FFF2-40B4-BE49-F238E27FC236}">
                <a16:creationId xmlns:a16="http://schemas.microsoft.com/office/drawing/2014/main" id="{C020F714-50FB-95E5-FA2F-717C83BCFE4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027" y="6846641"/>
            <a:ext cx="900000" cy="900000"/>
          </a:xfrm>
          <a:prstGeom prst="rect">
            <a:avLst/>
          </a:prstGeom>
        </p:spPr>
      </p:pic>
      <p:pic>
        <p:nvPicPr>
          <p:cNvPr id="539" name="Grafik 538">
            <a:extLst>
              <a:ext uri="{FF2B5EF4-FFF2-40B4-BE49-F238E27FC236}">
                <a16:creationId xmlns:a16="http://schemas.microsoft.com/office/drawing/2014/main" id="{8C72C816-918F-25F3-E117-120064C142D2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2043315" y="5909945"/>
            <a:ext cx="900000" cy="900000"/>
          </a:xfrm>
          <a:prstGeom prst="rect">
            <a:avLst/>
          </a:prstGeom>
        </p:spPr>
      </p:pic>
      <p:pic>
        <p:nvPicPr>
          <p:cNvPr id="541" name="Grafik 540">
            <a:extLst>
              <a:ext uri="{FF2B5EF4-FFF2-40B4-BE49-F238E27FC236}">
                <a16:creationId xmlns:a16="http://schemas.microsoft.com/office/drawing/2014/main" id="{8BE331C2-5FF3-EE67-1B11-19421E00A56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060792" y="2303663"/>
            <a:ext cx="720000" cy="720000"/>
          </a:xfrm>
          <a:prstGeom prst="rect">
            <a:avLst/>
          </a:prstGeom>
        </p:spPr>
      </p:pic>
      <p:pic>
        <p:nvPicPr>
          <p:cNvPr id="543" name="Grafik 542">
            <a:extLst>
              <a:ext uri="{FF2B5EF4-FFF2-40B4-BE49-F238E27FC236}">
                <a16:creationId xmlns:a16="http://schemas.microsoft.com/office/drawing/2014/main" id="{86360F70-FA3A-78B6-9E2E-F275372A0693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187" y="3270145"/>
            <a:ext cx="720000" cy="720000"/>
          </a:xfrm>
          <a:prstGeom prst="rect">
            <a:avLst/>
          </a:prstGeom>
        </p:spPr>
      </p:pic>
      <p:pic>
        <p:nvPicPr>
          <p:cNvPr id="545" name="Grafik 544">
            <a:extLst>
              <a:ext uri="{FF2B5EF4-FFF2-40B4-BE49-F238E27FC236}">
                <a16:creationId xmlns:a16="http://schemas.microsoft.com/office/drawing/2014/main" id="{190C5DAC-5E58-B457-1967-D59A75314096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12834224" y="2188941"/>
            <a:ext cx="720000" cy="720000"/>
          </a:xfrm>
          <a:prstGeom prst="rect">
            <a:avLst/>
          </a:prstGeom>
        </p:spPr>
      </p:pic>
      <p:pic>
        <p:nvPicPr>
          <p:cNvPr id="547" name="Grafik 546">
            <a:extLst>
              <a:ext uri="{FF2B5EF4-FFF2-40B4-BE49-F238E27FC236}">
                <a16:creationId xmlns:a16="http://schemas.microsoft.com/office/drawing/2014/main" id="{5DA2FABF-ACB9-8056-1CDC-19A29036D1EF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4224" y="3131468"/>
            <a:ext cx="720000" cy="720000"/>
          </a:xfrm>
          <a:prstGeom prst="rect">
            <a:avLst/>
          </a:prstGeom>
        </p:spPr>
      </p:pic>
      <p:pic>
        <p:nvPicPr>
          <p:cNvPr id="549" name="Grafik 548">
            <a:extLst>
              <a:ext uri="{FF2B5EF4-FFF2-40B4-BE49-F238E27FC236}">
                <a16:creationId xmlns:a16="http://schemas.microsoft.com/office/drawing/2014/main" id="{F2203FB2-F94E-6005-9B4A-C711E648308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6863017" y="2263016"/>
            <a:ext cx="720000" cy="720000"/>
          </a:xfrm>
          <a:prstGeom prst="rect">
            <a:avLst/>
          </a:prstGeom>
        </p:spPr>
      </p:pic>
      <p:pic>
        <p:nvPicPr>
          <p:cNvPr id="551" name="Grafik 550">
            <a:extLst>
              <a:ext uri="{FF2B5EF4-FFF2-40B4-BE49-F238E27FC236}">
                <a16:creationId xmlns:a16="http://schemas.microsoft.com/office/drawing/2014/main" id="{F5CF149D-B003-B6C6-AAD2-9FE260F4A595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0499" y="3247344"/>
            <a:ext cx="720000" cy="720000"/>
          </a:xfrm>
          <a:prstGeom prst="rect">
            <a:avLst/>
          </a:prstGeom>
        </p:spPr>
      </p:pic>
      <p:pic>
        <p:nvPicPr>
          <p:cNvPr id="553" name="Grafik 552">
            <a:extLst>
              <a:ext uri="{FF2B5EF4-FFF2-40B4-BE49-F238E27FC236}">
                <a16:creationId xmlns:a16="http://schemas.microsoft.com/office/drawing/2014/main" id="{E81AEBCE-6C4E-23B7-D7CE-2A199FE45D7D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802834" y="2275596"/>
            <a:ext cx="720000" cy="720000"/>
          </a:xfrm>
          <a:prstGeom prst="rect">
            <a:avLst/>
          </a:prstGeom>
        </p:spPr>
      </p:pic>
      <p:pic>
        <p:nvPicPr>
          <p:cNvPr id="555" name="Grafik 554">
            <a:extLst>
              <a:ext uri="{FF2B5EF4-FFF2-40B4-BE49-F238E27FC236}">
                <a16:creationId xmlns:a16="http://schemas.microsoft.com/office/drawing/2014/main" id="{A6B15322-F443-ED9F-72FA-90A38E183C89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4" y="3285373"/>
            <a:ext cx="720000" cy="720000"/>
          </a:xfrm>
          <a:prstGeom prst="rect">
            <a:avLst/>
          </a:prstGeom>
        </p:spPr>
      </p:pic>
      <p:pic>
        <p:nvPicPr>
          <p:cNvPr id="564" name="Grafik 563">
            <a:extLst>
              <a:ext uri="{FF2B5EF4-FFF2-40B4-BE49-F238E27FC236}">
                <a16:creationId xmlns:a16="http://schemas.microsoft.com/office/drawing/2014/main" id="{87D1FC6D-0EFB-4D82-5090-632E3D52889F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8479577" y="2275596"/>
            <a:ext cx="576000" cy="576000"/>
          </a:xfrm>
          <a:prstGeom prst="rect">
            <a:avLst/>
          </a:prstGeom>
        </p:spPr>
      </p:pic>
      <p:pic>
        <p:nvPicPr>
          <p:cNvPr id="566" name="Grafik 565">
            <a:extLst>
              <a:ext uri="{FF2B5EF4-FFF2-40B4-BE49-F238E27FC236}">
                <a16:creationId xmlns:a16="http://schemas.microsoft.com/office/drawing/2014/main" id="{3D6AF4A1-F799-8DF0-C5AA-87ACF6B6337F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2328623" y="2237156"/>
            <a:ext cx="720000" cy="720000"/>
          </a:xfrm>
          <a:prstGeom prst="rect">
            <a:avLst/>
          </a:prstGeom>
        </p:spPr>
      </p:pic>
      <p:pic>
        <p:nvPicPr>
          <p:cNvPr id="567" name="Grafik 566">
            <a:extLst>
              <a:ext uri="{FF2B5EF4-FFF2-40B4-BE49-F238E27FC236}">
                <a16:creationId xmlns:a16="http://schemas.microsoft.com/office/drawing/2014/main" id="{B1AF1790-FFF8-1761-2BF6-0DEDA8DD70FC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23" y="3181398"/>
            <a:ext cx="720000" cy="720000"/>
          </a:xfrm>
          <a:prstGeom prst="rect">
            <a:avLst/>
          </a:prstGeom>
        </p:spPr>
      </p:pic>
      <p:pic>
        <p:nvPicPr>
          <p:cNvPr id="568" name="Grafik 567">
            <a:extLst>
              <a:ext uri="{FF2B5EF4-FFF2-40B4-BE49-F238E27FC236}">
                <a16:creationId xmlns:a16="http://schemas.microsoft.com/office/drawing/2014/main" id="{B5B870AF-8696-2896-05EB-281F58292C4D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5354007" y="2162308"/>
            <a:ext cx="720000" cy="720000"/>
          </a:xfrm>
          <a:prstGeom prst="rect">
            <a:avLst/>
          </a:prstGeom>
        </p:spPr>
      </p:pic>
      <p:pic>
        <p:nvPicPr>
          <p:cNvPr id="570" name="Grafik 569">
            <a:extLst>
              <a:ext uri="{FF2B5EF4-FFF2-40B4-BE49-F238E27FC236}">
                <a16:creationId xmlns:a16="http://schemas.microsoft.com/office/drawing/2014/main" id="{901F2DDC-5582-8E27-A8FF-9238BBB12550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812366" y="6017945"/>
            <a:ext cx="612000" cy="612000"/>
          </a:xfrm>
          <a:prstGeom prst="rect">
            <a:avLst/>
          </a:prstGeom>
        </p:spPr>
      </p:pic>
      <p:pic>
        <p:nvPicPr>
          <p:cNvPr id="571" name="Grafik 570">
            <a:extLst>
              <a:ext uri="{FF2B5EF4-FFF2-40B4-BE49-F238E27FC236}">
                <a16:creationId xmlns:a16="http://schemas.microsoft.com/office/drawing/2014/main" id="{469883C9-9250-DFC2-2065-D05F93593FB1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66" y="6984273"/>
            <a:ext cx="612000" cy="612000"/>
          </a:xfrm>
          <a:prstGeom prst="rect">
            <a:avLst/>
          </a:prstGeom>
        </p:spPr>
      </p:pic>
      <p:pic>
        <p:nvPicPr>
          <p:cNvPr id="574" name="Grafik 573">
            <a:extLst>
              <a:ext uri="{FF2B5EF4-FFF2-40B4-BE49-F238E27FC236}">
                <a16:creationId xmlns:a16="http://schemas.microsoft.com/office/drawing/2014/main" id="{2730D52D-5937-A618-7D77-88D667A9812D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8"/>
              </a:ext>
            </a:extLst>
          </a:blip>
          <a:stretch>
            <a:fillRect/>
          </a:stretch>
        </p:blipFill>
        <p:spPr>
          <a:xfrm>
            <a:off x="8397477" y="6037134"/>
            <a:ext cx="684000" cy="684000"/>
          </a:xfrm>
          <a:prstGeom prst="rect">
            <a:avLst/>
          </a:prstGeom>
        </p:spPr>
      </p:pic>
      <p:pic>
        <p:nvPicPr>
          <p:cNvPr id="577" name="Grafik 576">
            <a:extLst>
              <a:ext uri="{FF2B5EF4-FFF2-40B4-BE49-F238E27FC236}">
                <a16:creationId xmlns:a16="http://schemas.microsoft.com/office/drawing/2014/main" id="{343AB68B-1207-CE64-6DF5-3A3AEB0C48F3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477" y="7020012"/>
            <a:ext cx="684000" cy="684000"/>
          </a:xfrm>
          <a:prstGeom prst="rect">
            <a:avLst/>
          </a:prstGeom>
        </p:spPr>
      </p:pic>
      <p:pic>
        <p:nvPicPr>
          <p:cNvPr id="588" name="Grafik 587">
            <a:extLst>
              <a:ext uri="{FF2B5EF4-FFF2-40B4-BE49-F238E27FC236}">
                <a16:creationId xmlns:a16="http://schemas.microsoft.com/office/drawing/2014/main" id="{44504C9E-177F-7271-1442-5C8BFA56E3E3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9807770" y="2296941"/>
            <a:ext cx="612000" cy="612000"/>
          </a:xfrm>
          <a:prstGeom prst="rect">
            <a:avLst/>
          </a:prstGeom>
        </p:spPr>
      </p:pic>
      <p:pic>
        <p:nvPicPr>
          <p:cNvPr id="591" name="Grafik 590">
            <a:extLst>
              <a:ext uri="{FF2B5EF4-FFF2-40B4-BE49-F238E27FC236}">
                <a16:creationId xmlns:a16="http://schemas.microsoft.com/office/drawing/2014/main" id="{74892974-E186-6514-21EF-EE5E27B275F5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021" y="3269063"/>
            <a:ext cx="612000" cy="612000"/>
          </a:xfrm>
          <a:prstGeom prst="rect">
            <a:avLst/>
          </a:prstGeom>
        </p:spPr>
      </p:pic>
      <p:pic>
        <p:nvPicPr>
          <p:cNvPr id="601" name="Grafik 600">
            <a:extLst>
              <a:ext uri="{FF2B5EF4-FFF2-40B4-BE49-F238E27FC236}">
                <a16:creationId xmlns:a16="http://schemas.microsoft.com/office/drawing/2014/main" id="{F55B5E91-7A16-FAAB-910C-2F15B1E557F0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4"/>
              </a:ext>
            </a:extLst>
          </a:blip>
          <a:stretch>
            <a:fillRect/>
          </a:stretch>
        </p:blipFill>
        <p:spPr>
          <a:xfrm>
            <a:off x="4469502" y="5759171"/>
            <a:ext cx="900000" cy="900000"/>
          </a:xfrm>
          <a:prstGeom prst="rect">
            <a:avLst/>
          </a:prstGeom>
        </p:spPr>
      </p:pic>
      <p:pic>
        <p:nvPicPr>
          <p:cNvPr id="603" name="Grafik 602">
            <a:extLst>
              <a:ext uri="{FF2B5EF4-FFF2-40B4-BE49-F238E27FC236}">
                <a16:creationId xmlns:a16="http://schemas.microsoft.com/office/drawing/2014/main" id="{27ED7303-4AA1-6A86-498A-23757FE67CB4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587" y="6704832"/>
            <a:ext cx="900000" cy="900000"/>
          </a:xfrm>
          <a:prstGeom prst="rect">
            <a:avLst/>
          </a:prstGeom>
        </p:spPr>
      </p:pic>
      <p:pic>
        <p:nvPicPr>
          <p:cNvPr id="605" name="Grafik 604">
            <a:extLst>
              <a:ext uri="{FF2B5EF4-FFF2-40B4-BE49-F238E27FC236}">
                <a16:creationId xmlns:a16="http://schemas.microsoft.com/office/drawing/2014/main" id="{D4011A68-FB8C-1DA7-E63D-1F9687E00F5E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5572387" y="5904818"/>
            <a:ext cx="720000" cy="720000"/>
          </a:xfrm>
          <a:prstGeom prst="rect">
            <a:avLst/>
          </a:prstGeom>
        </p:spPr>
      </p:pic>
      <p:pic>
        <p:nvPicPr>
          <p:cNvPr id="607" name="Grafik 606">
            <a:extLst>
              <a:ext uri="{FF2B5EF4-FFF2-40B4-BE49-F238E27FC236}">
                <a16:creationId xmlns:a16="http://schemas.microsoft.com/office/drawing/2014/main" id="{89F7C0B7-9053-CCBB-4954-5C55B45D0D41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831" y="6921127"/>
            <a:ext cx="720000" cy="720000"/>
          </a:xfrm>
          <a:prstGeom prst="rect">
            <a:avLst/>
          </a:prstGeom>
        </p:spPr>
      </p:pic>
      <p:grpSp>
        <p:nvGrpSpPr>
          <p:cNvPr id="624" name="Gruppierung 24">
            <a:extLst>
              <a:ext uri="{FF2B5EF4-FFF2-40B4-BE49-F238E27FC236}">
                <a16:creationId xmlns:a16="http://schemas.microsoft.com/office/drawing/2014/main" id="{6146A290-C8D4-1D68-2586-694FF08DBA5A}"/>
              </a:ext>
            </a:extLst>
          </p:cNvPr>
          <p:cNvGrpSpPr/>
          <p:nvPr/>
        </p:nvGrpSpPr>
        <p:grpSpPr>
          <a:xfrm>
            <a:off x="13205242" y="337020"/>
            <a:ext cx="5690691" cy="1451755"/>
            <a:chOff x="6174133" y="2254151"/>
            <a:chExt cx="3334253" cy="850603"/>
          </a:xfrm>
        </p:grpSpPr>
        <p:grpSp>
          <p:nvGrpSpPr>
            <p:cNvPr id="625" name="Gruppierung 26">
              <a:extLst>
                <a:ext uri="{FF2B5EF4-FFF2-40B4-BE49-F238E27FC236}">
                  <a16:creationId xmlns:a16="http://schemas.microsoft.com/office/drawing/2014/main" id="{49E737E8-EEA2-59C2-9D59-C5D49A3EFAC8}"/>
                </a:ext>
              </a:extLst>
            </p:cNvPr>
            <p:cNvGrpSpPr/>
            <p:nvPr/>
          </p:nvGrpSpPr>
          <p:grpSpPr>
            <a:xfrm>
              <a:off x="6174133" y="2254151"/>
              <a:ext cx="3334253" cy="850603"/>
              <a:chOff x="6193946" y="2301691"/>
              <a:chExt cx="3334253" cy="850603"/>
            </a:xfrm>
          </p:grpSpPr>
          <p:sp>
            <p:nvSpPr>
              <p:cNvPr id="628" name="Parallelogramm 627">
                <a:extLst>
                  <a:ext uri="{FF2B5EF4-FFF2-40B4-BE49-F238E27FC236}">
                    <a16:creationId xmlns:a16="http://schemas.microsoft.com/office/drawing/2014/main" id="{CCF3C91E-F40B-ED86-953E-0B1C4F11FC3D}"/>
                  </a:ext>
                </a:extLst>
              </p:cNvPr>
              <p:cNvSpPr/>
              <p:nvPr/>
            </p:nvSpPr>
            <p:spPr bwMode="auto">
              <a:xfrm rot="5400000">
                <a:off x="8929954" y="2554049"/>
                <a:ext cx="850603" cy="345887"/>
              </a:xfrm>
              <a:prstGeom prst="parallelogram">
                <a:avLst/>
              </a:prstGeom>
              <a:solidFill>
                <a:schemeClr val="accent6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629" name="Rechteck 628">
                <a:extLst>
                  <a:ext uri="{FF2B5EF4-FFF2-40B4-BE49-F238E27FC236}">
                    <a16:creationId xmlns:a16="http://schemas.microsoft.com/office/drawing/2014/main" id="{738EB01D-0D03-4AE1-F62E-1CAB3CAB7A5B}"/>
                  </a:ext>
                </a:extLst>
              </p:cNvPr>
              <p:cNvSpPr/>
              <p:nvPr/>
            </p:nvSpPr>
            <p:spPr bwMode="auto">
              <a:xfrm>
                <a:off x="6193946" y="2382702"/>
                <a:ext cx="3334028" cy="769592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36000" tIns="36000" rIns="36000" bIns="36000" numCol="1" rtlCol="0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pic>
          <p:nvPicPr>
            <p:cNvPr id="626" name="Bild 27">
              <a:extLst>
                <a:ext uri="{FF2B5EF4-FFF2-40B4-BE49-F238E27FC236}">
                  <a16:creationId xmlns:a16="http://schemas.microsoft.com/office/drawing/2014/main" id="{4ED07CBF-A916-B708-8E54-D7087FB87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7881" y="2478002"/>
              <a:ext cx="416495" cy="479841"/>
            </a:xfrm>
            <a:prstGeom prst="rect">
              <a:avLst/>
            </a:prstGeom>
          </p:spPr>
        </p:pic>
        <p:sp>
          <p:nvSpPr>
            <p:cNvPr id="627" name="Textfeld 626">
              <a:extLst>
                <a:ext uri="{FF2B5EF4-FFF2-40B4-BE49-F238E27FC236}">
                  <a16:creationId xmlns:a16="http://schemas.microsoft.com/office/drawing/2014/main" id="{B6132EF5-CE17-6893-528E-61651BC84495}"/>
                </a:ext>
              </a:extLst>
            </p:cNvPr>
            <p:cNvSpPr txBox="1"/>
            <p:nvPr/>
          </p:nvSpPr>
          <p:spPr>
            <a:xfrm>
              <a:off x="6819336" y="2394756"/>
              <a:ext cx="1845757" cy="595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Diese Folie bitte spätestens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bei Fertigstellung der </a:t>
              </a:r>
              <a:b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</a:br>
              <a:r>
                <a:rPr lang="de-DE" sz="2000" dirty="0">
                  <a:solidFill>
                    <a:schemeClr val="bg2"/>
                  </a:solidFill>
                  <a:latin typeface="Myriad Pro" panose="020B0503030403020204" pitchFamily="34" charset="0"/>
                </a:rPr>
                <a:t>Präsentation entfernen.</a:t>
              </a:r>
            </a:p>
          </p:txBody>
        </p:sp>
      </p:grpSp>
      <p:pic>
        <p:nvPicPr>
          <p:cNvPr id="630" name="Grafik 629">
            <a:extLst>
              <a:ext uri="{FF2B5EF4-FFF2-40B4-BE49-F238E27FC236}">
                <a16:creationId xmlns:a16="http://schemas.microsoft.com/office/drawing/2014/main" id="{567380CF-7ED1-AA48-AEA6-B25D907ED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8500" y="4832003"/>
            <a:ext cx="5109275" cy="510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70519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Sumbiosis 2022">
  <a:themeElements>
    <a:clrScheme name="Sumbiosis 2022">
      <a:dk1>
        <a:srgbClr val="000000"/>
      </a:dk1>
      <a:lt1>
        <a:srgbClr val="FFFFFF"/>
      </a:lt1>
      <a:dk2>
        <a:srgbClr val="005588"/>
      </a:dk2>
      <a:lt2>
        <a:srgbClr val="E7E6E6"/>
      </a:lt2>
      <a:accent1>
        <a:srgbClr val="006AAA"/>
      </a:accent1>
      <a:accent2>
        <a:srgbClr val="004066"/>
      </a:accent2>
      <a:accent3>
        <a:srgbClr val="A5A5A5"/>
      </a:accent3>
      <a:accent4>
        <a:srgbClr val="B7AC27"/>
      </a:accent4>
      <a:accent5>
        <a:srgbClr val="FBE600"/>
      </a:accent5>
      <a:accent6>
        <a:srgbClr val="FE0100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lnSpc>
            <a:spcPts val="3000"/>
          </a:lnSpc>
          <a:spcBef>
            <a:spcPts val="2100"/>
          </a:spcBef>
          <a:defRPr sz="2200" spc="50" dirty="0" err="1" smtClean="0">
            <a:latin typeface="Myriad Pro" panose="020B0503030403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umbiosis" id="{F05F593F-313E-2B4F-B61B-058F9E6CCBD5}" vid="{81B7D999-2FEF-B24A-89D0-C16380CB5B37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Helvetica"/>
        <a:ea typeface="Helvetica"/>
        <a:cs typeface="Helvetica"/>
      </a:majorFont>
      <a:minorFont>
        <a:latin typeface="Myriad Pro Semibold"/>
        <a:ea typeface="Myriad Pro Semibold"/>
        <a:cs typeface="Myriad Pro Semibold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69A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ts val="28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000" b="0" i="0" u="none" strike="noStrike" cap="none" spc="39" normalizeH="0" baseline="0">
            <a:ln>
              <a:noFill/>
            </a:ln>
            <a:solidFill>
              <a:srgbClr val="FFFFFF"/>
            </a:solidFill>
            <a:effectLst/>
            <a:uFillTx/>
            <a:latin typeface="Myriad Pro"/>
            <a:ea typeface="Myriad Pro"/>
            <a:cs typeface="Myriad Pro"/>
            <a:sym typeface="Myriad Pr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2084</Words>
  <Application>Microsoft Macintosh PowerPoint</Application>
  <PresentationFormat>Benutzerdefiniert</PresentationFormat>
  <Paragraphs>440</Paragraphs>
  <Slides>43</Slides>
  <Notes>10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43</vt:i4>
      </vt:variant>
    </vt:vector>
  </HeadingPairs>
  <TitlesOfParts>
    <vt:vector size="50" baseType="lpstr">
      <vt:lpstr>Arial</vt:lpstr>
      <vt:lpstr>Calibri</vt:lpstr>
      <vt:lpstr>Myriad Pro</vt:lpstr>
      <vt:lpstr>Myriad Pro Light</vt:lpstr>
      <vt:lpstr>Systemschrift Normal</vt:lpstr>
      <vt:lpstr>Wingdings</vt:lpstr>
      <vt:lpstr>Sumbiosis 2022</vt:lpstr>
      <vt:lpstr>PowerPoint-Präsentation</vt:lpstr>
      <vt:lpstr>PowerPoint-Präsentation</vt:lpstr>
      <vt:lpstr>PowerPoint-Präsentation</vt:lpstr>
      <vt:lpstr>AUFGLEISEN DER VERHANDLUNG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Halbseitiges Bild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Schriftformate 1/1</vt:lpstr>
      <vt:lpstr>Schriftformate 2/2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cp:lastModifiedBy>Peter Korthals</cp:lastModifiedBy>
  <cp:revision>29</cp:revision>
  <dcterms:modified xsi:type="dcterms:W3CDTF">2022-11-23T13:22:30Z</dcterms:modified>
</cp:coreProperties>
</file>