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745" r:id="rId1"/>
  </p:sldMasterIdLst>
  <p:notesMasterIdLst>
    <p:notesMasterId r:id="rId8"/>
  </p:notesMasterIdLst>
  <p:sldIdLst>
    <p:sldId id="449" r:id="rId2"/>
    <p:sldId id="458" r:id="rId3"/>
    <p:sldId id="454" r:id="rId4"/>
    <p:sldId id="456" r:id="rId5"/>
    <p:sldId id="455" r:id="rId6"/>
    <p:sldId id="459" r:id="rId7"/>
  </p:sldIdLst>
  <p:sldSz cx="18288000" cy="10287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8E8"/>
    <a:srgbClr val="878282"/>
    <a:srgbClr val="7F7F7F"/>
    <a:srgbClr val="FF0100"/>
    <a:srgbClr val="D6D668"/>
    <a:srgbClr val="F4F4F4"/>
    <a:srgbClr val="565050"/>
    <a:srgbClr val="B8AD27"/>
    <a:srgbClr val="82BE53"/>
    <a:srgbClr val="E7F0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70"/>
    <p:restoredTop sz="94558"/>
  </p:normalViewPr>
  <p:slideViewPr>
    <p:cSldViewPr snapToGrid="0">
      <p:cViewPr>
        <p:scale>
          <a:sx n="101" d="100"/>
          <a:sy n="101" d="100"/>
        </p:scale>
        <p:origin x="-1720" y="-600"/>
      </p:cViewPr>
      <p:guideLst/>
    </p:cSldViewPr>
  </p:slideViewPr>
  <p:notesTextViewPr>
    <p:cViewPr>
      <p:scale>
        <a:sx n="85" d="100"/>
        <a:sy n="8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 b="0" i="0">
        <a:latin typeface="Myriad Pro" panose="020B0503030403020204" pitchFamily="34" charset="0"/>
        <a:ea typeface="Myriad Pro" panose="020B0503030403020204" pitchFamily="34" charset="0"/>
        <a:cs typeface="Calibri"/>
        <a:sym typeface="Calibri"/>
      </a:defRPr>
    </a:lvl1pPr>
    <a:lvl2pPr indent="228600" defTabSz="457200" latinLnBrk="0">
      <a:defRPr sz="1200">
        <a:latin typeface="Calibri"/>
        <a:ea typeface="Calibri"/>
        <a:cs typeface="Calibri"/>
        <a:sym typeface="Calibri"/>
      </a:defRPr>
    </a:lvl2pPr>
    <a:lvl3pPr indent="457200" defTabSz="457200" latinLnBrk="0">
      <a:defRPr sz="1200">
        <a:latin typeface="Calibri"/>
        <a:ea typeface="Calibri"/>
        <a:cs typeface="Calibri"/>
        <a:sym typeface="Calibri"/>
      </a:defRPr>
    </a:lvl3pPr>
    <a:lvl4pPr indent="685800" defTabSz="457200" latinLnBrk="0">
      <a:defRPr sz="1200">
        <a:latin typeface="Calibri"/>
        <a:ea typeface="Calibri"/>
        <a:cs typeface="Calibri"/>
        <a:sym typeface="Calibri"/>
      </a:defRPr>
    </a:lvl4pPr>
    <a:lvl5pPr indent="914400" defTabSz="457200" latinLnBrk="0">
      <a:defRPr sz="1200">
        <a:latin typeface="Calibri"/>
        <a:ea typeface="Calibri"/>
        <a:cs typeface="Calibri"/>
        <a:sym typeface="Calibri"/>
      </a:defRPr>
    </a:lvl5pPr>
    <a:lvl6pPr indent="1143000" defTabSz="457200" latinLnBrk="0">
      <a:defRPr sz="1200">
        <a:latin typeface="Calibri"/>
        <a:ea typeface="Calibri"/>
        <a:cs typeface="Calibri"/>
        <a:sym typeface="Calibri"/>
      </a:defRPr>
    </a:lvl6pPr>
    <a:lvl7pPr indent="1371600" defTabSz="457200" latinLnBrk="0">
      <a:defRPr sz="1200">
        <a:latin typeface="Calibri"/>
        <a:ea typeface="Calibri"/>
        <a:cs typeface="Calibri"/>
        <a:sym typeface="Calibri"/>
      </a:defRPr>
    </a:lvl7pPr>
    <a:lvl8pPr indent="1600200" defTabSz="457200" latinLnBrk="0">
      <a:defRPr sz="1200">
        <a:latin typeface="Calibri"/>
        <a:ea typeface="Calibri"/>
        <a:cs typeface="Calibri"/>
        <a:sym typeface="Calibri"/>
      </a:defRPr>
    </a:lvl8pPr>
    <a:lvl9pPr indent="1828800" defTabSz="457200" latinLnBrk="0">
      <a:defRPr sz="1200">
        <a:latin typeface="Calibri"/>
        <a:ea typeface="Calibri"/>
        <a:cs typeface="Calibri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65366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43785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84373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85E0E9-4133-CBAD-D699-7BD9A6C25D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6236" y="4633200"/>
            <a:ext cx="15427542" cy="429978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>
              <a:lnSpc>
                <a:spcPts val="8400"/>
              </a:lnSpc>
              <a:defRPr sz="8000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pic>
        <p:nvPicPr>
          <p:cNvPr id="9" name="SUM-Logo_CMYK-35mm.pdf" descr="SUM-Logo_CMYK-35mm.pdf">
            <a:extLst>
              <a:ext uri="{FF2B5EF4-FFF2-40B4-BE49-F238E27FC236}">
                <a16:creationId xmlns:a16="http://schemas.microsoft.com/office/drawing/2014/main" id="{3FF8B01C-BA85-EE9B-CEE3-98230F9351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72400" y="872400"/>
            <a:ext cx="3810001" cy="1169407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4214687092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D846CCC-634B-1EE6-2091-08F5F57F0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200" y="2316753"/>
            <a:ext cx="11466900" cy="6527007"/>
          </a:xfrm>
        </p:spPr>
        <p:txBody>
          <a:bodyPr>
            <a:normAutofit/>
          </a:bodyPr>
          <a:lstStyle>
            <a:lvl1pPr marL="507600" indent="-5076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76325" indent="-5207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tabLst/>
              <a:defRPr sz="2200" spc="40" baseline="0"/>
            </a:lvl2pPr>
            <a:lvl3pPr marL="1603375" indent="-506413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tabLst/>
              <a:defRPr sz="2200" spc="40" baseline="0"/>
            </a:lvl3pPr>
            <a:lvl4pPr marL="2400300" indent="-3429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8A709F8-CCC0-D703-13E5-ACF0E4B2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9620816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ues Kap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>
            <a:extLst>
              <a:ext uri="{FF2B5EF4-FFF2-40B4-BE49-F238E27FC236}">
                <a16:creationId xmlns:a16="http://schemas.microsoft.com/office/drawing/2014/main" id="{C8243D41-2AEE-AB6E-A8C5-10429F360819}"/>
              </a:ext>
            </a:extLst>
          </p:cNvPr>
          <p:cNvSpPr/>
          <p:nvPr userDrawn="1"/>
        </p:nvSpPr>
        <p:spPr>
          <a:xfrm>
            <a:off x="-1" y="0"/>
            <a:ext cx="18418629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F7571E0-30C8-A5D3-173F-1B6FD1651B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9200" y="4708800"/>
            <a:ext cx="15773400" cy="241045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ts val="7600"/>
              </a:lnSpc>
              <a:defRPr sz="10000" cap="all" spc="200" baseline="0"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8" name="2">
            <a:extLst>
              <a:ext uri="{FF2B5EF4-FFF2-40B4-BE49-F238E27FC236}">
                <a16:creationId xmlns:a16="http://schemas.microsoft.com/office/drawing/2014/main" id="{65E5B07B-8A0B-3632-DE26-23A436878D1B}"/>
              </a:ext>
            </a:extLst>
          </p:cNvPr>
          <p:cNvSpPr/>
          <p:nvPr userDrawn="1"/>
        </p:nvSpPr>
        <p:spPr>
          <a:xfrm>
            <a:off x="8208318" y="1868050"/>
            <a:ext cx="1854699" cy="1854699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8500"/>
              </a:lnSpc>
              <a:defRPr sz="8000" b="1" spc="15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lang="de-DE" dirty="0"/>
              <a:t>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87643832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folie">
    <p:bg>
      <p:bgPr>
        <a:gradFill>
          <a:gsLst>
            <a:gs pos="0">
              <a:schemeClr val="accent1"/>
            </a:gs>
            <a:gs pos="100000">
              <a:schemeClr val="accent5"/>
            </a:gs>
          </a:gsLst>
          <a:lin ang="3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9B6A5B-8E56-97CD-CE20-99879F3AD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600" y="2552400"/>
            <a:ext cx="16214271" cy="4587540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lnSpc>
                <a:spcPts val="7800"/>
              </a:lnSpc>
              <a:defRPr sz="10000" cap="all" spc="200" baseline="0">
                <a:solidFill>
                  <a:schemeClr val="accent5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AD1CB1D2-4C1F-6A5B-4101-5B2A69471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3604" y="7394745"/>
            <a:ext cx="4227496" cy="107012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52205550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3F1D0B8-8443-493D-C189-85D80BB89C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3200" y="2738438"/>
            <a:ext cx="7772400" cy="6527007"/>
          </a:xfrm>
        </p:spPr>
        <p:txBody>
          <a:bodyPr>
            <a:normAutofit/>
          </a:bodyPr>
          <a:lstStyle>
            <a:lvl1pPr marL="3429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287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2pPr>
            <a:lvl3pPr marL="17145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3pPr>
            <a:lvl4pPr marL="24003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8D9A494A-F06C-36DB-29F2-A9589945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50D75445-2605-8EBF-9E3A-163C90420BD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902648" y="2738438"/>
            <a:ext cx="7772400" cy="6527007"/>
          </a:xfrm>
        </p:spPr>
        <p:txBody>
          <a:bodyPr>
            <a:normAutofit/>
          </a:bodyPr>
          <a:lstStyle>
            <a:lvl1pPr marL="3429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287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2pPr>
            <a:lvl3pPr marL="17145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3pPr>
            <a:lvl4pPr marL="24003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12943965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01795AA-59DF-92A3-E17C-EBB3D5C4F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3200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429E698-1C56-2CA6-7858-1C33521E9E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3200" y="3333070"/>
            <a:ext cx="7736681" cy="5526882"/>
          </a:xfrm>
        </p:spPr>
        <p:txBody>
          <a:bodyPr>
            <a:normAutofit/>
          </a:bodyPr>
          <a:lstStyle>
            <a:lvl1pPr marL="627063" indent="-6270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1pPr>
            <a:lvl2pPr marL="1338263" indent="-6524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2pPr>
            <a:lvl3pPr marL="2051050" indent="-67945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3pPr>
            <a:lvl4pPr marL="24003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4pPr>
            <a:lvl5pPr marL="30861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AC1770D6-82F7-51CB-3057-A8B8FF9CC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776CE993-AE03-7187-9263-E4EAFE7BFCE0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9237728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2" name="Inhaltsplatzhalter 3">
            <a:extLst>
              <a:ext uri="{FF2B5EF4-FFF2-40B4-BE49-F238E27FC236}">
                <a16:creationId xmlns:a16="http://schemas.microsoft.com/office/drawing/2014/main" id="{F65833EB-7925-0756-D011-E1555B7F3E3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9217883" y="3333070"/>
            <a:ext cx="7736681" cy="5526882"/>
          </a:xfrm>
        </p:spPr>
        <p:txBody>
          <a:bodyPr>
            <a:normAutofit/>
          </a:bodyPr>
          <a:lstStyle>
            <a:lvl1pPr marL="627063" indent="-6270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1pPr>
            <a:lvl2pPr marL="1338263" indent="-6524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2pPr>
            <a:lvl3pPr marL="2051050" indent="-67945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3pPr>
            <a:lvl4pPr marL="24003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4pPr>
            <a:lvl5pPr marL="30861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867134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>
            <a:extLst>
              <a:ext uri="{FF2B5EF4-FFF2-40B4-BE49-F238E27FC236}">
                <a16:creationId xmlns:a16="http://schemas.microsoft.com/office/drawing/2014/main" id="{643E5C69-A677-7B3E-562D-3914D239B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35557426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811069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4EE6F7-0F9A-AD4D-E831-E21E3B5C2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725" y="608879"/>
            <a:ext cx="7736155" cy="15392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ts val="5000"/>
              </a:lnSpc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45D0AC-05E5-7C96-3E6D-9A979DA0EA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9144000" y="0"/>
            <a:ext cx="9144000" cy="10287000"/>
          </a:xfrm>
        </p:spPr>
        <p:txBody>
          <a:bodyPr anchor="ctr" anchorCtr="0"/>
          <a:lstStyle>
            <a:lvl1pPr marL="0" indent="0" algn="ctr">
              <a:lnSpc>
                <a:spcPts val="5400"/>
              </a:lnSpc>
              <a:buNone/>
              <a:defRPr sz="4800">
                <a:solidFill>
                  <a:schemeClr val="accent6"/>
                </a:solidFill>
              </a:defRPr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4303CC4-F97F-0192-DC12-DA4E37B23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3726" y="3216552"/>
            <a:ext cx="7736155" cy="5053285"/>
          </a:xfrm>
        </p:spPr>
        <p:txBody>
          <a:bodyPr>
            <a:normAutofit/>
          </a:bodyPr>
          <a:lstStyle>
            <a:lvl1pPr marL="0" indent="0">
              <a:lnSpc>
                <a:spcPts val="3000"/>
              </a:lnSpc>
              <a:spcBef>
                <a:spcPts val="2100"/>
              </a:spcBef>
              <a:buFont typeface="Arial" panose="020B0604020202020204" pitchFamily="34" charset="0"/>
              <a:buNone/>
              <a:defRPr sz="2200" spc="40" baseline="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A7C4CE8-55E1-E8BE-96CE-63CA93CB6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2744" y="9741600"/>
            <a:ext cx="3796786" cy="396552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bg1">
                    <a:lumMod val="65000"/>
                  </a:schemeClr>
                </a:solidFill>
                <a:latin typeface="Myriad Pro" panose="020B0503030403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EA0B232-3BBD-60D6-668B-7D6440112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3200" y="9741600"/>
            <a:ext cx="959544" cy="396552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bg1">
                    <a:lumMod val="65000"/>
                  </a:schemeClr>
                </a:solidFill>
                <a:latin typeface="Myriad Pro" panose="020B0503030403020204" pitchFamily="34" charset="0"/>
              </a:defRPr>
            </a:lvl1pPr>
          </a:lstStyle>
          <a:p>
            <a:fld id="{86CB4B4D-7CA3-9044-876B-883B54F8677D}" type="slidenum">
              <a:rPr lang="de-DE" smtClean="0"/>
              <a:pPr/>
              <a:t>‹Nr.›</a:t>
            </a:fld>
            <a:r>
              <a:rPr lang="de-DE" dirty="0" err="1"/>
              <a:t>n</a:t>
            </a:r>
            <a:r>
              <a:rPr lang="de-DE" dirty="0"/>
              <a:t>  //  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C8C8C81C-5130-D48D-682D-237D4A9B4AA9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63200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7573676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680F5BE6-809E-88CE-2824-405E25918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2030124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7F1FBF7-2D98-6030-D047-030B4CDC38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4248585"/>
            <a:ext cx="15773400" cy="5603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647802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57" r:id="rId4"/>
    <p:sldLayoutId id="2147483749" r:id="rId5"/>
    <p:sldLayoutId id="2147483750" r:id="rId6"/>
    <p:sldLayoutId id="2147483751" r:id="rId7"/>
    <p:sldLayoutId id="2147483752" r:id="rId8"/>
    <p:sldLayoutId id="2147483754" r:id="rId9"/>
  </p:sldLayoutIdLst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i="0" kern="1200" spc="100" baseline="0">
          <a:solidFill>
            <a:schemeClr val="tx1"/>
          </a:solidFill>
          <a:latin typeface="Myriad Pro Light" panose="020B0403030403020204" pitchFamily="34" charset="0"/>
          <a:ea typeface="+mj-ea"/>
          <a:cs typeface="+mj-cs"/>
        </a:defRPr>
      </a:lvl1pPr>
    </p:titleStyle>
    <p:bodyStyle>
      <a:lvl1pPr marL="585788" indent="-585788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1157288" indent="-530225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714500" indent="-514350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ts val="3000"/>
        </a:lnSpc>
        <a:spcBef>
          <a:spcPts val="2100"/>
        </a:spcBef>
        <a:buFont typeface="Arial" panose="020B0604020202020204" pitchFamily="34" charset="0"/>
        <a:buChar char="•"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ts val="3000"/>
        </a:lnSpc>
        <a:spcBef>
          <a:spcPts val="2100"/>
        </a:spcBef>
        <a:buFont typeface="Arial" panose="020B0604020202020204" pitchFamily="34" charset="0"/>
        <a:buChar char="•"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svg"/><Relationship Id="rId9" Type="http://schemas.openxmlformats.org/officeDocument/2006/relationships/image" Target="../media/image8.sv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26" Type="http://schemas.openxmlformats.org/officeDocument/2006/relationships/image" Target="../media/image40.svg"/><Relationship Id="rId3" Type="http://schemas.openxmlformats.org/officeDocument/2006/relationships/image" Target="../media/image4.png"/><Relationship Id="rId21" Type="http://schemas.openxmlformats.org/officeDocument/2006/relationships/image" Target="../media/image35.png"/><Relationship Id="rId7" Type="http://schemas.openxmlformats.org/officeDocument/2006/relationships/image" Target="../media/image21.sv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9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0.png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24" Type="http://schemas.openxmlformats.org/officeDocument/2006/relationships/image" Target="../media/image38.sv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7.png"/><Relationship Id="rId10" Type="http://schemas.openxmlformats.org/officeDocument/2006/relationships/image" Target="../media/image24.svg"/><Relationship Id="rId19" Type="http://schemas.openxmlformats.org/officeDocument/2006/relationships/image" Target="../media/image33.sv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Relationship Id="rId22" Type="http://schemas.openxmlformats.org/officeDocument/2006/relationships/image" Target="../media/image36.svg"/><Relationship Id="rId27" Type="http://schemas.openxmlformats.org/officeDocument/2006/relationships/image" Target="../media/image41.png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61.svg"/><Relationship Id="rId117" Type="http://schemas.openxmlformats.org/officeDocument/2006/relationships/image" Target="../media/image151.png"/><Relationship Id="rId21" Type="http://schemas.openxmlformats.org/officeDocument/2006/relationships/image" Target="../media/image9.png"/><Relationship Id="rId42" Type="http://schemas.openxmlformats.org/officeDocument/2006/relationships/image" Target="../media/image77.png"/><Relationship Id="rId47" Type="http://schemas.openxmlformats.org/officeDocument/2006/relationships/image" Target="../media/image82.png"/><Relationship Id="rId63" Type="http://schemas.openxmlformats.org/officeDocument/2006/relationships/image" Target="../media/image98.png"/><Relationship Id="rId68" Type="http://schemas.openxmlformats.org/officeDocument/2006/relationships/image" Target="../media/image103.png"/><Relationship Id="rId84" Type="http://schemas.openxmlformats.org/officeDocument/2006/relationships/image" Target="../media/image119.png"/><Relationship Id="rId89" Type="http://schemas.openxmlformats.org/officeDocument/2006/relationships/image" Target="../media/image124.svg"/><Relationship Id="rId112" Type="http://schemas.openxmlformats.org/officeDocument/2006/relationships/image" Target="../media/image146.png"/><Relationship Id="rId16" Type="http://schemas.openxmlformats.org/officeDocument/2006/relationships/image" Target="../media/image54.png"/><Relationship Id="rId107" Type="http://schemas.openxmlformats.org/officeDocument/2006/relationships/image" Target="../media/image141.svg"/><Relationship Id="rId11" Type="http://schemas.openxmlformats.org/officeDocument/2006/relationships/image" Target="../media/image50.svg"/><Relationship Id="rId32" Type="http://schemas.openxmlformats.org/officeDocument/2006/relationships/image" Target="../media/image67.svg"/><Relationship Id="rId37" Type="http://schemas.openxmlformats.org/officeDocument/2006/relationships/image" Target="../media/image72.png"/><Relationship Id="rId53" Type="http://schemas.openxmlformats.org/officeDocument/2006/relationships/image" Target="../media/image88.svg"/><Relationship Id="rId58" Type="http://schemas.openxmlformats.org/officeDocument/2006/relationships/image" Target="../media/image93.png"/><Relationship Id="rId74" Type="http://schemas.openxmlformats.org/officeDocument/2006/relationships/image" Target="../media/image109.svg"/><Relationship Id="rId79" Type="http://schemas.openxmlformats.org/officeDocument/2006/relationships/image" Target="../media/image114.png"/><Relationship Id="rId102" Type="http://schemas.openxmlformats.org/officeDocument/2006/relationships/image" Target="../media/image136.svg"/><Relationship Id="rId5" Type="http://schemas.openxmlformats.org/officeDocument/2006/relationships/image" Target="../media/image44.png"/><Relationship Id="rId90" Type="http://schemas.openxmlformats.org/officeDocument/2006/relationships/image" Target="../media/image125.png"/><Relationship Id="rId95" Type="http://schemas.openxmlformats.org/officeDocument/2006/relationships/image" Target="../media/image129.svg"/><Relationship Id="rId22" Type="http://schemas.openxmlformats.org/officeDocument/2006/relationships/image" Target="../media/image57.png"/><Relationship Id="rId27" Type="http://schemas.openxmlformats.org/officeDocument/2006/relationships/image" Target="../media/image62.png"/><Relationship Id="rId43" Type="http://schemas.openxmlformats.org/officeDocument/2006/relationships/image" Target="../media/image78.png"/><Relationship Id="rId48" Type="http://schemas.openxmlformats.org/officeDocument/2006/relationships/image" Target="../media/image83.svg"/><Relationship Id="rId64" Type="http://schemas.openxmlformats.org/officeDocument/2006/relationships/image" Target="../media/image99.png"/><Relationship Id="rId69" Type="http://schemas.openxmlformats.org/officeDocument/2006/relationships/image" Target="../media/image104.svg"/><Relationship Id="rId113" Type="http://schemas.openxmlformats.org/officeDocument/2006/relationships/image" Target="../media/image147.svg"/><Relationship Id="rId118" Type="http://schemas.openxmlformats.org/officeDocument/2006/relationships/image" Target="../media/image4.png"/><Relationship Id="rId80" Type="http://schemas.openxmlformats.org/officeDocument/2006/relationships/image" Target="../media/image115.svg"/><Relationship Id="rId85" Type="http://schemas.openxmlformats.org/officeDocument/2006/relationships/image" Target="../media/image120.png"/><Relationship Id="rId12" Type="http://schemas.openxmlformats.org/officeDocument/2006/relationships/image" Target="../media/image5.png"/><Relationship Id="rId17" Type="http://schemas.openxmlformats.org/officeDocument/2006/relationships/image" Target="../media/image55.svg"/><Relationship Id="rId33" Type="http://schemas.openxmlformats.org/officeDocument/2006/relationships/image" Target="../media/image68.png"/><Relationship Id="rId38" Type="http://schemas.openxmlformats.org/officeDocument/2006/relationships/image" Target="../media/image73.svg"/><Relationship Id="rId59" Type="http://schemas.openxmlformats.org/officeDocument/2006/relationships/image" Target="../media/image94.svg"/><Relationship Id="rId103" Type="http://schemas.openxmlformats.org/officeDocument/2006/relationships/image" Target="../media/image137.png"/><Relationship Id="rId108" Type="http://schemas.openxmlformats.org/officeDocument/2006/relationships/image" Target="../media/image142.png"/><Relationship Id="rId54" Type="http://schemas.openxmlformats.org/officeDocument/2006/relationships/image" Target="../media/image89.png"/><Relationship Id="rId70" Type="http://schemas.openxmlformats.org/officeDocument/2006/relationships/image" Target="../media/image105.png"/><Relationship Id="rId75" Type="http://schemas.openxmlformats.org/officeDocument/2006/relationships/image" Target="../media/image110.png"/><Relationship Id="rId91" Type="http://schemas.openxmlformats.org/officeDocument/2006/relationships/image" Target="../media/image126.png"/><Relationship Id="rId96" Type="http://schemas.openxmlformats.org/officeDocument/2006/relationships/image" Target="../media/image13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png"/><Relationship Id="rId23" Type="http://schemas.openxmlformats.org/officeDocument/2006/relationships/image" Target="../media/image58.svg"/><Relationship Id="rId28" Type="http://schemas.openxmlformats.org/officeDocument/2006/relationships/image" Target="../media/image63.png"/><Relationship Id="rId49" Type="http://schemas.openxmlformats.org/officeDocument/2006/relationships/image" Target="../media/image84.png"/><Relationship Id="rId114" Type="http://schemas.openxmlformats.org/officeDocument/2006/relationships/image" Target="../media/image148.png"/><Relationship Id="rId10" Type="http://schemas.openxmlformats.org/officeDocument/2006/relationships/image" Target="../media/image49.png"/><Relationship Id="rId31" Type="http://schemas.openxmlformats.org/officeDocument/2006/relationships/image" Target="../media/image66.png"/><Relationship Id="rId44" Type="http://schemas.openxmlformats.org/officeDocument/2006/relationships/image" Target="../media/image79.svg"/><Relationship Id="rId52" Type="http://schemas.openxmlformats.org/officeDocument/2006/relationships/image" Target="../media/image87.png"/><Relationship Id="rId60" Type="http://schemas.openxmlformats.org/officeDocument/2006/relationships/image" Target="../media/image95.png"/><Relationship Id="rId65" Type="http://schemas.openxmlformats.org/officeDocument/2006/relationships/image" Target="../media/image100.png"/><Relationship Id="rId73" Type="http://schemas.openxmlformats.org/officeDocument/2006/relationships/image" Target="../media/image108.png"/><Relationship Id="rId78" Type="http://schemas.openxmlformats.org/officeDocument/2006/relationships/image" Target="../media/image113.png"/><Relationship Id="rId81" Type="http://schemas.openxmlformats.org/officeDocument/2006/relationships/image" Target="../media/image116.png"/><Relationship Id="rId86" Type="http://schemas.openxmlformats.org/officeDocument/2006/relationships/image" Target="../media/image121.svg"/><Relationship Id="rId94" Type="http://schemas.openxmlformats.org/officeDocument/2006/relationships/image" Target="../media/image128.png"/><Relationship Id="rId99" Type="http://schemas.openxmlformats.org/officeDocument/2006/relationships/image" Target="../media/image133.png"/><Relationship Id="rId101" Type="http://schemas.openxmlformats.org/officeDocument/2006/relationships/image" Target="../media/image135.png"/><Relationship Id="rId4" Type="http://schemas.openxmlformats.org/officeDocument/2006/relationships/image" Target="../media/image43.svg"/><Relationship Id="rId9" Type="http://schemas.openxmlformats.org/officeDocument/2006/relationships/image" Target="../media/image48.svg"/><Relationship Id="rId13" Type="http://schemas.openxmlformats.org/officeDocument/2006/relationships/image" Target="../media/image51.png"/><Relationship Id="rId18" Type="http://schemas.openxmlformats.org/officeDocument/2006/relationships/image" Target="../media/image56.png"/><Relationship Id="rId39" Type="http://schemas.openxmlformats.org/officeDocument/2006/relationships/image" Target="../media/image74.png"/><Relationship Id="rId109" Type="http://schemas.openxmlformats.org/officeDocument/2006/relationships/image" Target="../media/image143.png"/><Relationship Id="rId34" Type="http://schemas.openxmlformats.org/officeDocument/2006/relationships/image" Target="../media/image69.png"/><Relationship Id="rId50" Type="http://schemas.openxmlformats.org/officeDocument/2006/relationships/image" Target="../media/image85.png"/><Relationship Id="rId55" Type="http://schemas.openxmlformats.org/officeDocument/2006/relationships/image" Target="../media/image90.png"/><Relationship Id="rId76" Type="http://schemas.openxmlformats.org/officeDocument/2006/relationships/image" Target="../media/image111.png"/><Relationship Id="rId97" Type="http://schemas.openxmlformats.org/officeDocument/2006/relationships/image" Target="../media/image131.png"/><Relationship Id="rId104" Type="http://schemas.openxmlformats.org/officeDocument/2006/relationships/image" Target="../media/image138.svg"/><Relationship Id="rId7" Type="http://schemas.openxmlformats.org/officeDocument/2006/relationships/image" Target="../media/image46.svg"/><Relationship Id="rId71" Type="http://schemas.openxmlformats.org/officeDocument/2006/relationships/image" Target="../media/image106.svg"/><Relationship Id="rId92" Type="http://schemas.openxmlformats.org/officeDocument/2006/relationships/image" Target="../media/image127.svg"/><Relationship Id="rId2" Type="http://schemas.openxmlformats.org/officeDocument/2006/relationships/notesSlide" Target="../notesSlides/notesSlide3.xml"/><Relationship Id="rId29" Type="http://schemas.openxmlformats.org/officeDocument/2006/relationships/image" Target="../media/image64.svg"/><Relationship Id="rId24" Type="http://schemas.openxmlformats.org/officeDocument/2006/relationships/image" Target="../media/image59.png"/><Relationship Id="rId40" Type="http://schemas.openxmlformats.org/officeDocument/2006/relationships/image" Target="../media/image75.png"/><Relationship Id="rId45" Type="http://schemas.openxmlformats.org/officeDocument/2006/relationships/image" Target="../media/image80.png"/><Relationship Id="rId66" Type="http://schemas.openxmlformats.org/officeDocument/2006/relationships/image" Target="../media/image101.svg"/><Relationship Id="rId87" Type="http://schemas.openxmlformats.org/officeDocument/2006/relationships/image" Target="../media/image122.png"/><Relationship Id="rId110" Type="http://schemas.openxmlformats.org/officeDocument/2006/relationships/image" Target="../media/image144.svg"/><Relationship Id="rId115" Type="http://schemas.openxmlformats.org/officeDocument/2006/relationships/image" Target="../media/image149.png"/><Relationship Id="rId61" Type="http://schemas.openxmlformats.org/officeDocument/2006/relationships/image" Target="../media/image96.png"/><Relationship Id="rId82" Type="http://schemas.openxmlformats.org/officeDocument/2006/relationships/image" Target="../media/image117.png"/><Relationship Id="rId19" Type="http://schemas.openxmlformats.org/officeDocument/2006/relationships/image" Target="../media/image7.png"/><Relationship Id="rId14" Type="http://schemas.openxmlformats.org/officeDocument/2006/relationships/image" Target="../media/image52.svg"/><Relationship Id="rId30" Type="http://schemas.openxmlformats.org/officeDocument/2006/relationships/image" Target="../media/image65.png"/><Relationship Id="rId35" Type="http://schemas.openxmlformats.org/officeDocument/2006/relationships/image" Target="../media/image70.svg"/><Relationship Id="rId56" Type="http://schemas.openxmlformats.org/officeDocument/2006/relationships/image" Target="../media/image91.svg"/><Relationship Id="rId77" Type="http://schemas.openxmlformats.org/officeDocument/2006/relationships/image" Target="../media/image112.svg"/><Relationship Id="rId100" Type="http://schemas.openxmlformats.org/officeDocument/2006/relationships/image" Target="../media/image134.emf"/><Relationship Id="rId105" Type="http://schemas.openxmlformats.org/officeDocument/2006/relationships/image" Target="../media/image139.png"/><Relationship Id="rId8" Type="http://schemas.openxmlformats.org/officeDocument/2006/relationships/image" Target="../media/image47.png"/><Relationship Id="rId51" Type="http://schemas.openxmlformats.org/officeDocument/2006/relationships/image" Target="../media/image86.png"/><Relationship Id="rId72" Type="http://schemas.openxmlformats.org/officeDocument/2006/relationships/image" Target="../media/image107.png"/><Relationship Id="rId93" Type="http://schemas.openxmlformats.org/officeDocument/2006/relationships/image" Target="../media/image6.png"/><Relationship Id="rId98" Type="http://schemas.openxmlformats.org/officeDocument/2006/relationships/image" Target="../media/image132.svg"/><Relationship Id="rId3" Type="http://schemas.openxmlformats.org/officeDocument/2006/relationships/image" Target="../media/image42.png"/><Relationship Id="rId25" Type="http://schemas.openxmlformats.org/officeDocument/2006/relationships/image" Target="../media/image60.png"/><Relationship Id="rId46" Type="http://schemas.openxmlformats.org/officeDocument/2006/relationships/image" Target="../media/image81.svg"/><Relationship Id="rId67" Type="http://schemas.openxmlformats.org/officeDocument/2006/relationships/image" Target="../media/image102.emf"/><Relationship Id="rId116" Type="http://schemas.openxmlformats.org/officeDocument/2006/relationships/image" Target="../media/image150.svg"/><Relationship Id="rId20" Type="http://schemas.openxmlformats.org/officeDocument/2006/relationships/image" Target="../media/image8.svg"/><Relationship Id="rId41" Type="http://schemas.openxmlformats.org/officeDocument/2006/relationships/image" Target="../media/image76.svg"/><Relationship Id="rId62" Type="http://schemas.openxmlformats.org/officeDocument/2006/relationships/image" Target="../media/image97.svg"/><Relationship Id="rId83" Type="http://schemas.openxmlformats.org/officeDocument/2006/relationships/image" Target="../media/image118.svg"/><Relationship Id="rId88" Type="http://schemas.openxmlformats.org/officeDocument/2006/relationships/image" Target="../media/image123.png"/><Relationship Id="rId111" Type="http://schemas.openxmlformats.org/officeDocument/2006/relationships/image" Target="../media/image145.png"/><Relationship Id="rId15" Type="http://schemas.openxmlformats.org/officeDocument/2006/relationships/image" Target="../media/image53.png"/><Relationship Id="rId36" Type="http://schemas.openxmlformats.org/officeDocument/2006/relationships/image" Target="../media/image71.png"/><Relationship Id="rId57" Type="http://schemas.openxmlformats.org/officeDocument/2006/relationships/image" Target="../media/image92.png"/><Relationship Id="rId106" Type="http://schemas.openxmlformats.org/officeDocument/2006/relationships/image" Target="../media/image140.png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76.png"/><Relationship Id="rId117" Type="http://schemas.openxmlformats.org/officeDocument/2006/relationships/image" Target="../media/image263.png"/><Relationship Id="rId21" Type="http://schemas.openxmlformats.org/officeDocument/2006/relationships/image" Target="../media/image171.svg"/><Relationship Id="rId42" Type="http://schemas.openxmlformats.org/officeDocument/2006/relationships/image" Target="../media/image192.svg"/><Relationship Id="rId47" Type="http://schemas.openxmlformats.org/officeDocument/2006/relationships/image" Target="../media/image195.png"/><Relationship Id="rId63" Type="http://schemas.openxmlformats.org/officeDocument/2006/relationships/image" Target="../media/image211.png"/><Relationship Id="rId68" Type="http://schemas.openxmlformats.org/officeDocument/2006/relationships/image" Target="../media/image216.png"/><Relationship Id="rId84" Type="http://schemas.openxmlformats.org/officeDocument/2006/relationships/image" Target="../media/image230.png"/><Relationship Id="rId89" Type="http://schemas.openxmlformats.org/officeDocument/2006/relationships/image" Target="../media/image235.svg"/><Relationship Id="rId112" Type="http://schemas.openxmlformats.org/officeDocument/2006/relationships/image" Target="../media/image258.png"/><Relationship Id="rId16" Type="http://schemas.openxmlformats.org/officeDocument/2006/relationships/image" Target="../media/image166.png"/><Relationship Id="rId107" Type="http://schemas.openxmlformats.org/officeDocument/2006/relationships/image" Target="../media/image253.svg"/><Relationship Id="rId11" Type="http://schemas.openxmlformats.org/officeDocument/2006/relationships/image" Target="../media/image161.png"/><Relationship Id="rId32" Type="http://schemas.openxmlformats.org/officeDocument/2006/relationships/image" Target="../media/image182.png"/><Relationship Id="rId37" Type="http://schemas.openxmlformats.org/officeDocument/2006/relationships/image" Target="../media/image187.png"/><Relationship Id="rId53" Type="http://schemas.openxmlformats.org/officeDocument/2006/relationships/image" Target="../media/image201.png"/><Relationship Id="rId58" Type="http://schemas.openxmlformats.org/officeDocument/2006/relationships/image" Target="../media/image206.svg"/><Relationship Id="rId74" Type="http://schemas.openxmlformats.org/officeDocument/2006/relationships/image" Target="../media/image220.svg"/><Relationship Id="rId79" Type="http://schemas.openxmlformats.org/officeDocument/2006/relationships/image" Target="../media/image225.png"/><Relationship Id="rId102" Type="http://schemas.openxmlformats.org/officeDocument/2006/relationships/image" Target="../media/image248.png"/><Relationship Id="rId5" Type="http://schemas.openxmlformats.org/officeDocument/2006/relationships/image" Target="../media/image155.png"/><Relationship Id="rId90" Type="http://schemas.openxmlformats.org/officeDocument/2006/relationships/image" Target="../media/image236.png"/><Relationship Id="rId95" Type="http://schemas.openxmlformats.org/officeDocument/2006/relationships/image" Target="../media/image241.svg"/><Relationship Id="rId22" Type="http://schemas.openxmlformats.org/officeDocument/2006/relationships/image" Target="../media/image172.png"/><Relationship Id="rId27" Type="http://schemas.openxmlformats.org/officeDocument/2006/relationships/image" Target="../media/image177.svg"/><Relationship Id="rId43" Type="http://schemas.openxmlformats.org/officeDocument/2006/relationships/image" Target="../media/image193.png"/><Relationship Id="rId48" Type="http://schemas.openxmlformats.org/officeDocument/2006/relationships/image" Target="../media/image196.svg"/><Relationship Id="rId64" Type="http://schemas.openxmlformats.org/officeDocument/2006/relationships/image" Target="../media/image212.svg"/><Relationship Id="rId69" Type="http://schemas.openxmlformats.org/officeDocument/2006/relationships/image" Target="../media/image217.svg"/><Relationship Id="rId113" Type="http://schemas.openxmlformats.org/officeDocument/2006/relationships/image" Target="../media/image259.svg"/><Relationship Id="rId118" Type="http://schemas.openxmlformats.org/officeDocument/2006/relationships/image" Target="../media/image264.svg"/><Relationship Id="rId80" Type="http://schemas.openxmlformats.org/officeDocument/2006/relationships/image" Target="../media/image226.svg"/><Relationship Id="rId85" Type="http://schemas.openxmlformats.org/officeDocument/2006/relationships/image" Target="../media/image231.png"/><Relationship Id="rId12" Type="http://schemas.openxmlformats.org/officeDocument/2006/relationships/image" Target="../media/image162.svg"/><Relationship Id="rId17" Type="http://schemas.openxmlformats.org/officeDocument/2006/relationships/image" Target="../media/image167.png"/><Relationship Id="rId33" Type="http://schemas.openxmlformats.org/officeDocument/2006/relationships/image" Target="../media/image183.svg"/><Relationship Id="rId38" Type="http://schemas.openxmlformats.org/officeDocument/2006/relationships/image" Target="../media/image188.svg"/><Relationship Id="rId59" Type="http://schemas.openxmlformats.org/officeDocument/2006/relationships/image" Target="../media/image207.png"/><Relationship Id="rId103" Type="http://schemas.openxmlformats.org/officeDocument/2006/relationships/image" Target="../media/image249.png"/><Relationship Id="rId108" Type="http://schemas.openxmlformats.org/officeDocument/2006/relationships/image" Target="../media/image254.png"/><Relationship Id="rId54" Type="http://schemas.openxmlformats.org/officeDocument/2006/relationships/image" Target="../media/image202.png"/><Relationship Id="rId70" Type="http://schemas.openxmlformats.org/officeDocument/2006/relationships/image" Target="../media/image16.png"/><Relationship Id="rId75" Type="http://schemas.openxmlformats.org/officeDocument/2006/relationships/image" Target="../media/image221.png"/><Relationship Id="rId91" Type="http://schemas.openxmlformats.org/officeDocument/2006/relationships/image" Target="../media/image237.png"/><Relationship Id="rId96" Type="http://schemas.openxmlformats.org/officeDocument/2006/relationships/image" Target="../media/image24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6.png"/><Relationship Id="rId23" Type="http://schemas.openxmlformats.org/officeDocument/2006/relationships/image" Target="../media/image173.png"/><Relationship Id="rId28" Type="http://schemas.openxmlformats.org/officeDocument/2006/relationships/image" Target="../media/image178.png"/><Relationship Id="rId49" Type="http://schemas.openxmlformats.org/officeDocument/2006/relationships/image" Target="../media/image197.png"/><Relationship Id="rId114" Type="http://schemas.openxmlformats.org/officeDocument/2006/relationships/image" Target="../media/image260.png"/><Relationship Id="rId119" Type="http://schemas.openxmlformats.org/officeDocument/2006/relationships/image" Target="../media/image265.png"/><Relationship Id="rId44" Type="http://schemas.openxmlformats.org/officeDocument/2006/relationships/image" Target="../media/image194.svg"/><Relationship Id="rId60" Type="http://schemas.openxmlformats.org/officeDocument/2006/relationships/image" Target="../media/image208.png"/><Relationship Id="rId65" Type="http://schemas.openxmlformats.org/officeDocument/2006/relationships/image" Target="../media/image213.png"/><Relationship Id="rId81" Type="http://schemas.openxmlformats.org/officeDocument/2006/relationships/image" Target="../media/image227.png"/><Relationship Id="rId86" Type="http://schemas.openxmlformats.org/officeDocument/2006/relationships/image" Target="../media/image232.svg"/><Relationship Id="rId4" Type="http://schemas.openxmlformats.org/officeDocument/2006/relationships/image" Target="../media/image154.png"/><Relationship Id="rId9" Type="http://schemas.openxmlformats.org/officeDocument/2006/relationships/image" Target="../media/image159.png"/><Relationship Id="rId13" Type="http://schemas.openxmlformats.org/officeDocument/2006/relationships/image" Target="../media/image163.png"/><Relationship Id="rId18" Type="http://schemas.openxmlformats.org/officeDocument/2006/relationships/image" Target="../media/image168.svg"/><Relationship Id="rId39" Type="http://schemas.openxmlformats.org/officeDocument/2006/relationships/image" Target="../media/image189.png"/><Relationship Id="rId109" Type="http://schemas.openxmlformats.org/officeDocument/2006/relationships/image" Target="../media/image255.png"/><Relationship Id="rId34" Type="http://schemas.openxmlformats.org/officeDocument/2006/relationships/image" Target="../media/image184.png"/><Relationship Id="rId50" Type="http://schemas.openxmlformats.org/officeDocument/2006/relationships/image" Target="../media/image198.svg"/><Relationship Id="rId55" Type="http://schemas.openxmlformats.org/officeDocument/2006/relationships/image" Target="../media/image203.png"/><Relationship Id="rId76" Type="http://schemas.openxmlformats.org/officeDocument/2006/relationships/image" Target="../media/image222.png"/><Relationship Id="rId97" Type="http://schemas.openxmlformats.org/officeDocument/2006/relationships/image" Target="../media/image243.png"/><Relationship Id="rId104" Type="http://schemas.openxmlformats.org/officeDocument/2006/relationships/image" Target="../media/image250.svg"/><Relationship Id="rId120" Type="http://schemas.openxmlformats.org/officeDocument/2006/relationships/image" Target="../media/image266.svg"/><Relationship Id="rId7" Type="http://schemas.openxmlformats.org/officeDocument/2006/relationships/image" Target="../media/image157.svg"/><Relationship Id="rId71" Type="http://schemas.openxmlformats.org/officeDocument/2006/relationships/image" Target="../media/image17.svg"/><Relationship Id="rId92" Type="http://schemas.openxmlformats.org/officeDocument/2006/relationships/image" Target="../media/image238.svg"/><Relationship Id="rId2" Type="http://schemas.openxmlformats.org/officeDocument/2006/relationships/image" Target="../media/image152.png"/><Relationship Id="rId29" Type="http://schemas.openxmlformats.org/officeDocument/2006/relationships/image" Target="../media/image179.png"/><Relationship Id="rId24" Type="http://schemas.openxmlformats.org/officeDocument/2006/relationships/image" Target="../media/image174.svg"/><Relationship Id="rId40" Type="http://schemas.openxmlformats.org/officeDocument/2006/relationships/image" Target="../media/image190.svg"/><Relationship Id="rId45" Type="http://schemas.openxmlformats.org/officeDocument/2006/relationships/image" Target="../media/image14.png"/><Relationship Id="rId66" Type="http://schemas.openxmlformats.org/officeDocument/2006/relationships/image" Target="../media/image214.png"/><Relationship Id="rId87" Type="http://schemas.openxmlformats.org/officeDocument/2006/relationships/image" Target="../media/image233.png"/><Relationship Id="rId110" Type="http://schemas.openxmlformats.org/officeDocument/2006/relationships/image" Target="../media/image256.svg"/><Relationship Id="rId115" Type="http://schemas.openxmlformats.org/officeDocument/2006/relationships/image" Target="../media/image261.png"/><Relationship Id="rId61" Type="http://schemas.openxmlformats.org/officeDocument/2006/relationships/image" Target="../media/image209.png"/><Relationship Id="rId82" Type="http://schemas.openxmlformats.org/officeDocument/2006/relationships/image" Target="../media/image228.png"/><Relationship Id="rId19" Type="http://schemas.openxmlformats.org/officeDocument/2006/relationships/image" Target="../media/image169.png"/><Relationship Id="rId14" Type="http://schemas.openxmlformats.org/officeDocument/2006/relationships/image" Target="../media/image164.png"/><Relationship Id="rId30" Type="http://schemas.openxmlformats.org/officeDocument/2006/relationships/image" Target="../media/image180.svg"/><Relationship Id="rId35" Type="http://schemas.openxmlformats.org/officeDocument/2006/relationships/image" Target="../media/image185.png"/><Relationship Id="rId56" Type="http://schemas.openxmlformats.org/officeDocument/2006/relationships/image" Target="../media/image204.png"/><Relationship Id="rId77" Type="http://schemas.openxmlformats.org/officeDocument/2006/relationships/image" Target="../media/image223.svg"/><Relationship Id="rId100" Type="http://schemas.openxmlformats.org/officeDocument/2006/relationships/image" Target="../media/image246.png"/><Relationship Id="rId105" Type="http://schemas.openxmlformats.org/officeDocument/2006/relationships/image" Target="../media/image251.png"/><Relationship Id="rId8" Type="http://schemas.openxmlformats.org/officeDocument/2006/relationships/image" Target="../media/image158.png"/><Relationship Id="rId51" Type="http://schemas.openxmlformats.org/officeDocument/2006/relationships/image" Target="../media/image199.png"/><Relationship Id="rId72" Type="http://schemas.openxmlformats.org/officeDocument/2006/relationships/image" Target="../media/image218.png"/><Relationship Id="rId93" Type="http://schemas.openxmlformats.org/officeDocument/2006/relationships/image" Target="../media/image239.png"/><Relationship Id="rId98" Type="http://schemas.openxmlformats.org/officeDocument/2006/relationships/image" Target="../media/image244.svg"/><Relationship Id="rId121" Type="http://schemas.openxmlformats.org/officeDocument/2006/relationships/image" Target="../media/image267.png"/><Relationship Id="rId3" Type="http://schemas.openxmlformats.org/officeDocument/2006/relationships/image" Target="../media/image153.svg"/><Relationship Id="rId25" Type="http://schemas.openxmlformats.org/officeDocument/2006/relationships/image" Target="../media/image175.png"/><Relationship Id="rId46" Type="http://schemas.openxmlformats.org/officeDocument/2006/relationships/image" Target="../media/image15.svg"/><Relationship Id="rId67" Type="http://schemas.openxmlformats.org/officeDocument/2006/relationships/image" Target="../media/image215.svg"/><Relationship Id="rId116" Type="http://schemas.openxmlformats.org/officeDocument/2006/relationships/image" Target="../media/image262.svg"/><Relationship Id="rId20" Type="http://schemas.openxmlformats.org/officeDocument/2006/relationships/image" Target="../media/image170.png"/><Relationship Id="rId41" Type="http://schemas.openxmlformats.org/officeDocument/2006/relationships/image" Target="../media/image191.png"/><Relationship Id="rId62" Type="http://schemas.openxmlformats.org/officeDocument/2006/relationships/image" Target="../media/image210.png"/><Relationship Id="rId83" Type="http://schemas.openxmlformats.org/officeDocument/2006/relationships/image" Target="../media/image229.svg"/><Relationship Id="rId88" Type="http://schemas.openxmlformats.org/officeDocument/2006/relationships/image" Target="../media/image234.png"/><Relationship Id="rId111" Type="http://schemas.openxmlformats.org/officeDocument/2006/relationships/image" Target="../media/image257.png"/><Relationship Id="rId15" Type="http://schemas.openxmlformats.org/officeDocument/2006/relationships/image" Target="../media/image165.svg"/><Relationship Id="rId36" Type="http://schemas.openxmlformats.org/officeDocument/2006/relationships/image" Target="../media/image186.svg"/><Relationship Id="rId57" Type="http://schemas.openxmlformats.org/officeDocument/2006/relationships/image" Target="../media/image205.png"/><Relationship Id="rId106" Type="http://schemas.openxmlformats.org/officeDocument/2006/relationships/image" Target="../media/image252.png"/><Relationship Id="rId10" Type="http://schemas.openxmlformats.org/officeDocument/2006/relationships/image" Target="../media/image160.svg"/><Relationship Id="rId31" Type="http://schemas.openxmlformats.org/officeDocument/2006/relationships/image" Target="../media/image181.png"/><Relationship Id="rId52" Type="http://schemas.openxmlformats.org/officeDocument/2006/relationships/image" Target="../media/image200.svg"/><Relationship Id="rId73" Type="http://schemas.openxmlformats.org/officeDocument/2006/relationships/image" Target="../media/image219.png"/><Relationship Id="rId78" Type="http://schemas.openxmlformats.org/officeDocument/2006/relationships/image" Target="../media/image224.png"/><Relationship Id="rId94" Type="http://schemas.openxmlformats.org/officeDocument/2006/relationships/image" Target="../media/image240.png"/><Relationship Id="rId99" Type="http://schemas.openxmlformats.org/officeDocument/2006/relationships/image" Target="../media/image245.png"/><Relationship Id="rId101" Type="http://schemas.openxmlformats.org/officeDocument/2006/relationships/image" Target="../media/image247.svg"/><Relationship Id="rId12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svg"/><Relationship Id="rId18" Type="http://schemas.openxmlformats.org/officeDocument/2006/relationships/image" Target="../media/image282.png"/><Relationship Id="rId26" Type="http://schemas.openxmlformats.org/officeDocument/2006/relationships/image" Target="../media/image290.svg"/><Relationship Id="rId39" Type="http://schemas.openxmlformats.org/officeDocument/2006/relationships/image" Target="../media/image303.png"/><Relationship Id="rId21" Type="http://schemas.openxmlformats.org/officeDocument/2006/relationships/image" Target="../media/image285.png"/><Relationship Id="rId34" Type="http://schemas.openxmlformats.org/officeDocument/2006/relationships/image" Target="../media/image298.png"/><Relationship Id="rId42" Type="http://schemas.openxmlformats.org/officeDocument/2006/relationships/image" Target="../media/image306.png"/><Relationship Id="rId47" Type="http://schemas.openxmlformats.org/officeDocument/2006/relationships/image" Target="../media/image311.png"/><Relationship Id="rId50" Type="http://schemas.openxmlformats.org/officeDocument/2006/relationships/image" Target="../media/image314.png"/><Relationship Id="rId55" Type="http://schemas.openxmlformats.org/officeDocument/2006/relationships/image" Target="../media/image319.png"/><Relationship Id="rId7" Type="http://schemas.openxmlformats.org/officeDocument/2006/relationships/image" Target="../media/image273.svg"/><Relationship Id="rId2" Type="http://schemas.openxmlformats.org/officeDocument/2006/relationships/image" Target="../media/image268.png"/><Relationship Id="rId16" Type="http://schemas.openxmlformats.org/officeDocument/2006/relationships/image" Target="../media/image280.png"/><Relationship Id="rId29" Type="http://schemas.openxmlformats.org/officeDocument/2006/relationships/image" Target="../media/image293.svg"/><Relationship Id="rId11" Type="http://schemas.openxmlformats.org/officeDocument/2006/relationships/image" Target="../media/image277.svg"/><Relationship Id="rId24" Type="http://schemas.openxmlformats.org/officeDocument/2006/relationships/image" Target="../media/image288.svg"/><Relationship Id="rId32" Type="http://schemas.openxmlformats.org/officeDocument/2006/relationships/image" Target="../media/image296.svg"/><Relationship Id="rId37" Type="http://schemas.openxmlformats.org/officeDocument/2006/relationships/image" Target="../media/image301.png"/><Relationship Id="rId40" Type="http://schemas.openxmlformats.org/officeDocument/2006/relationships/image" Target="../media/image304.svg"/><Relationship Id="rId45" Type="http://schemas.openxmlformats.org/officeDocument/2006/relationships/image" Target="../media/image309.svg"/><Relationship Id="rId53" Type="http://schemas.openxmlformats.org/officeDocument/2006/relationships/image" Target="../media/image317.png"/><Relationship Id="rId58" Type="http://schemas.openxmlformats.org/officeDocument/2006/relationships/image" Target="../media/image322.png"/><Relationship Id="rId5" Type="http://schemas.openxmlformats.org/officeDocument/2006/relationships/image" Target="../media/image271.svg"/><Relationship Id="rId19" Type="http://schemas.openxmlformats.org/officeDocument/2006/relationships/image" Target="../media/image283.png"/><Relationship Id="rId4" Type="http://schemas.openxmlformats.org/officeDocument/2006/relationships/image" Target="../media/image270.png"/><Relationship Id="rId9" Type="http://schemas.openxmlformats.org/officeDocument/2006/relationships/image" Target="../media/image275.svg"/><Relationship Id="rId14" Type="http://schemas.openxmlformats.org/officeDocument/2006/relationships/image" Target="../media/image278.png"/><Relationship Id="rId22" Type="http://schemas.openxmlformats.org/officeDocument/2006/relationships/image" Target="../media/image286.png"/><Relationship Id="rId27" Type="http://schemas.openxmlformats.org/officeDocument/2006/relationships/image" Target="../media/image291.png"/><Relationship Id="rId30" Type="http://schemas.openxmlformats.org/officeDocument/2006/relationships/image" Target="../media/image294.png"/><Relationship Id="rId35" Type="http://schemas.openxmlformats.org/officeDocument/2006/relationships/image" Target="../media/image299.svg"/><Relationship Id="rId43" Type="http://schemas.openxmlformats.org/officeDocument/2006/relationships/image" Target="../media/image307.svg"/><Relationship Id="rId48" Type="http://schemas.openxmlformats.org/officeDocument/2006/relationships/image" Target="../media/image312.svg"/><Relationship Id="rId56" Type="http://schemas.openxmlformats.org/officeDocument/2006/relationships/image" Target="../media/image320.png"/><Relationship Id="rId8" Type="http://schemas.openxmlformats.org/officeDocument/2006/relationships/image" Target="../media/image274.png"/><Relationship Id="rId51" Type="http://schemas.openxmlformats.org/officeDocument/2006/relationships/image" Target="../media/image315.svg"/><Relationship Id="rId3" Type="http://schemas.openxmlformats.org/officeDocument/2006/relationships/image" Target="../media/image269.png"/><Relationship Id="rId12" Type="http://schemas.openxmlformats.org/officeDocument/2006/relationships/image" Target="../media/image10.png"/><Relationship Id="rId17" Type="http://schemas.openxmlformats.org/officeDocument/2006/relationships/image" Target="../media/image281.png"/><Relationship Id="rId25" Type="http://schemas.openxmlformats.org/officeDocument/2006/relationships/image" Target="../media/image289.png"/><Relationship Id="rId33" Type="http://schemas.openxmlformats.org/officeDocument/2006/relationships/image" Target="../media/image297.png"/><Relationship Id="rId38" Type="http://schemas.openxmlformats.org/officeDocument/2006/relationships/image" Target="../media/image302.svg"/><Relationship Id="rId46" Type="http://schemas.openxmlformats.org/officeDocument/2006/relationships/image" Target="../media/image310.png"/><Relationship Id="rId59" Type="http://schemas.openxmlformats.org/officeDocument/2006/relationships/image" Target="../media/image4.png"/><Relationship Id="rId20" Type="http://schemas.openxmlformats.org/officeDocument/2006/relationships/image" Target="../media/image284.png"/><Relationship Id="rId41" Type="http://schemas.openxmlformats.org/officeDocument/2006/relationships/image" Target="../media/image305.png"/><Relationship Id="rId54" Type="http://schemas.openxmlformats.org/officeDocument/2006/relationships/image" Target="../media/image318.sv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2.png"/><Relationship Id="rId15" Type="http://schemas.openxmlformats.org/officeDocument/2006/relationships/image" Target="../media/image279.svg"/><Relationship Id="rId23" Type="http://schemas.openxmlformats.org/officeDocument/2006/relationships/image" Target="../media/image287.png"/><Relationship Id="rId28" Type="http://schemas.openxmlformats.org/officeDocument/2006/relationships/image" Target="../media/image292.png"/><Relationship Id="rId36" Type="http://schemas.openxmlformats.org/officeDocument/2006/relationships/image" Target="../media/image300.png"/><Relationship Id="rId49" Type="http://schemas.openxmlformats.org/officeDocument/2006/relationships/image" Target="../media/image313.png"/><Relationship Id="rId57" Type="http://schemas.openxmlformats.org/officeDocument/2006/relationships/image" Target="../media/image321.svg"/><Relationship Id="rId10" Type="http://schemas.openxmlformats.org/officeDocument/2006/relationships/image" Target="../media/image276.png"/><Relationship Id="rId31" Type="http://schemas.openxmlformats.org/officeDocument/2006/relationships/image" Target="../media/image295.png"/><Relationship Id="rId44" Type="http://schemas.openxmlformats.org/officeDocument/2006/relationships/image" Target="../media/image308.png"/><Relationship Id="rId52" Type="http://schemas.openxmlformats.org/officeDocument/2006/relationships/image" Target="../media/image3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330.svg"/><Relationship Id="rId3" Type="http://schemas.openxmlformats.org/officeDocument/2006/relationships/image" Target="../media/image324.svg"/><Relationship Id="rId7" Type="http://schemas.openxmlformats.org/officeDocument/2006/relationships/image" Target="../media/image326.svg"/><Relationship Id="rId12" Type="http://schemas.openxmlformats.org/officeDocument/2006/relationships/image" Target="../media/image329.png"/><Relationship Id="rId2" Type="http://schemas.openxmlformats.org/officeDocument/2006/relationships/image" Target="../media/image32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5.png"/><Relationship Id="rId11" Type="http://schemas.openxmlformats.org/officeDocument/2006/relationships/image" Target="../media/image328.svg"/><Relationship Id="rId5" Type="http://schemas.openxmlformats.org/officeDocument/2006/relationships/image" Target="../media/image6.png"/><Relationship Id="rId15" Type="http://schemas.openxmlformats.org/officeDocument/2006/relationships/image" Target="../media/image332.svg"/><Relationship Id="rId10" Type="http://schemas.openxmlformats.org/officeDocument/2006/relationships/image" Target="../media/image327.png"/><Relationship Id="rId4" Type="http://schemas.openxmlformats.org/officeDocument/2006/relationships/image" Target="../media/image5.png"/><Relationship Id="rId9" Type="http://schemas.openxmlformats.org/officeDocument/2006/relationships/image" Target="../media/image13.svg"/><Relationship Id="rId14" Type="http://schemas.openxmlformats.org/officeDocument/2006/relationships/image" Target="../media/image3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>
            <a:extLst>
              <a:ext uri="{FF2B5EF4-FFF2-40B4-BE49-F238E27FC236}">
                <a16:creationId xmlns:a16="http://schemas.microsoft.com/office/drawing/2014/main" id="{456C9F06-48A8-825C-6539-F56F475985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2713" y="2940490"/>
            <a:ext cx="7273677" cy="7273677"/>
          </a:xfrm>
          <a:prstGeom prst="rect">
            <a:avLst/>
          </a:prstGeom>
        </p:spPr>
      </p:pic>
      <p:grpSp>
        <p:nvGrpSpPr>
          <p:cNvPr id="3" name="Gruppierung 24">
            <a:extLst>
              <a:ext uri="{FF2B5EF4-FFF2-40B4-BE49-F238E27FC236}">
                <a16:creationId xmlns:a16="http://schemas.microsoft.com/office/drawing/2014/main" id="{1FB6797D-AED1-A425-D1A0-8C5003C71172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342" name="Gruppierung 26">
              <a:extLst>
                <a:ext uri="{FF2B5EF4-FFF2-40B4-BE49-F238E27FC236}">
                  <a16:creationId xmlns:a16="http://schemas.microsoft.com/office/drawing/2014/main" id="{F9DE31F4-044E-D3E5-6AFA-BE4780C29909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345" name="Parallelogramm 344">
                <a:extLst>
                  <a:ext uri="{FF2B5EF4-FFF2-40B4-BE49-F238E27FC236}">
                    <a16:creationId xmlns:a16="http://schemas.microsoft.com/office/drawing/2014/main" id="{BA1E1FC9-9E52-CEB0-02D2-1E2C32987EC5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59" name="Rechteck 358">
                <a:extLst>
                  <a:ext uri="{FF2B5EF4-FFF2-40B4-BE49-F238E27FC236}">
                    <a16:creationId xmlns:a16="http://schemas.microsoft.com/office/drawing/2014/main" id="{6ADD5D01-9067-3F7E-1EA2-DE2D09D67F7C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343" name="Bild 27">
              <a:extLst>
                <a:ext uri="{FF2B5EF4-FFF2-40B4-BE49-F238E27FC236}">
                  <a16:creationId xmlns:a16="http://schemas.microsoft.com/office/drawing/2014/main" id="{660C34C5-9347-3085-55F9-1612116A1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344" name="Textfeld 343">
              <a:extLst>
                <a:ext uri="{FF2B5EF4-FFF2-40B4-BE49-F238E27FC236}">
                  <a16:creationId xmlns:a16="http://schemas.microsoft.com/office/drawing/2014/main" id="{4C59FEF6-B8D4-DFFF-6D8D-FBA9E38218E6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sp>
        <p:nvSpPr>
          <p:cNvPr id="386" name="Textfeld 385">
            <a:extLst>
              <a:ext uri="{FF2B5EF4-FFF2-40B4-BE49-F238E27FC236}">
                <a16:creationId xmlns:a16="http://schemas.microsoft.com/office/drawing/2014/main" id="{4330DE64-469A-7E7B-59C8-F13CD504FA86}"/>
              </a:ext>
            </a:extLst>
          </p:cNvPr>
          <p:cNvSpPr txBox="1"/>
          <p:nvPr/>
        </p:nvSpPr>
        <p:spPr>
          <a:xfrm>
            <a:off x="495687" y="608400"/>
            <a:ext cx="49455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Piktogramme</a:t>
            </a:r>
          </a:p>
        </p:txBody>
      </p:sp>
      <p:sp>
        <p:nvSpPr>
          <p:cNvPr id="9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50FDEA64-F6F5-1D60-5486-705ADC021E85}"/>
              </a:ext>
            </a:extLst>
          </p:cNvPr>
          <p:cNvSpPr txBox="1"/>
          <p:nvPr/>
        </p:nvSpPr>
        <p:spPr>
          <a:xfrm>
            <a:off x="608485" y="1877138"/>
            <a:ext cx="6175008" cy="41571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Zur Illustration von Inhalten können Piktogramme verwendet werden. Die folgende Sammlung enthält aufeinander abgestimmte Icons zu Themen wie Besprechung, Technik und Kommunikation, Business und Menschen.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AB4C2689-E612-24FF-2F91-B057482B86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159" y="3928822"/>
            <a:ext cx="4612852" cy="4612852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CBD68BE1-C7D4-FDA9-8B61-CFBB83C85C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6048" y="4726356"/>
            <a:ext cx="6871442" cy="6871442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7E146E63-93A9-EF6E-EDD7-B81120B28674}"/>
              </a:ext>
            </a:extLst>
          </p:cNvPr>
          <p:cNvGrpSpPr/>
          <p:nvPr/>
        </p:nvGrpSpPr>
        <p:grpSpPr>
          <a:xfrm>
            <a:off x="608485" y="6082292"/>
            <a:ext cx="7548562" cy="3632886"/>
            <a:chOff x="495687" y="4794422"/>
            <a:chExt cx="7548562" cy="3632886"/>
          </a:xfrm>
        </p:grpSpPr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21576A1E-9BA4-10B5-2D7F-F437ECEB82E1}"/>
                </a:ext>
              </a:extLst>
            </p:cNvPr>
            <p:cNvSpPr/>
            <p:nvPr/>
          </p:nvSpPr>
          <p:spPr>
            <a:xfrm>
              <a:off x="495687" y="4794422"/>
              <a:ext cx="7548562" cy="3632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4" name="Grafik 3">
              <a:extLst>
                <a:ext uri="{FF2B5EF4-FFF2-40B4-BE49-F238E27FC236}">
                  <a16:creationId xmlns:a16="http://schemas.microsoft.com/office/drawing/2014/main" id="{3C45F9F5-E83A-9F47-4A5E-2AA53161B5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26372" y="6099683"/>
              <a:ext cx="955293" cy="955293"/>
            </a:xfrm>
            <a:prstGeom prst="rect">
              <a:avLst/>
            </a:prstGeom>
          </p:spPr>
        </p:pic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2BBAC85D-3363-8AD7-4E8D-FBF629C5A5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249" y="7036723"/>
              <a:ext cx="955293" cy="955293"/>
            </a:xfrm>
            <a:prstGeom prst="rect">
              <a:avLst/>
            </a:prstGeom>
          </p:spPr>
        </p:pic>
        <p:sp>
          <p:nvSpPr>
            <p:cNvPr id="15" name="Textfeld 14">
              <a:extLst>
                <a:ext uri="{FF2B5EF4-FFF2-40B4-BE49-F238E27FC236}">
                  <a16:creationId xmlns:a16="http://schemas.microsoft.com/office/drawing/2014/main" id="{4444EE17-6473-27A8-DC7E-EB69A3954BC6}"/>
                </a:ext>
              </a:extLst>
            </p:cNvPr>
            <p:cNvSpPr txBox="1"/>
            <p:nvPr/>
          </p:nvSpPr>
          <p:spPr>
            <a:xfrm>
              <a:off x="695845" y="5134210"/>
              <a:ext cx="177163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spc="100" dirty="0">
                  <a:latin typeface="Myriad Pro Light" panose="020B0403030403020204" pitchFamily="34" charset="0"/>
                </a:rPr>
                <a:t>Formate</a:t>
              </a:r>
            </a:p>
          </p:txBody>
        </p:sp>
        <p:sp>
          <p:nvSpPr>
            <p:cNvPr id="16" name="Gemeinsam bestimmen, wie die morgen stattfindende Verhandlung organisiert und strukturiert werden sollte, um sicherzustellen, dass sie möglichst produktiv sein wird.…">
              <a:extLst>
                <a:ext uri="{FF2B5EF4-FFF2-40B4-BE49-F238E27FC236}">
                  <a16:creationId xmlns:a16="http://schemas.microsoft.com/office/drawing/2014/main" id="{B30F6AF7-0766-78D6-247C-5D2689712639}"/>
                </a:ext>
              </a:extLst>
            </p:cNvPr>
            <p:cNvSpPr txBox="1"/>
            <p:nvPr/>
          </p:nvSpPr>
          <p:spPr>
            <a:xfrm>
              <a:off x="2033222" y="5818569"/>
              <a:ext cx="5064854" cy="247281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/>
            <a:lstStyle/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484848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lang="de-DE" dirty="0"/>
                <a:t>Alle Icons liegen in zwei Formaten vor:</a:t>
              </a:r>
            </a:p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484848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lang="de-DE" dirty="0">
                  <a:solidFill>
                    <a:schemeClr val="bg1"/>
                  </a:solidFill>
                  <a:highlight>
                    <a:srgbClr val="FF0100"/>
                  </a:highlight>
                </a:rPr>
                <a:t> SVG: </a:t>
              </a:r>
              <a:r>
                <a:rPr lang="de-DE" dirty="0"/>
                <a:t> individuell </a:t>
              </a:r>
              <a:r>
                <a:rPr lang="de-DE" dirty="0" err="1"/>
                <a:t>einfärbbar</a:t>
              </a:r>
              <a:r>
                <a:rPr lang="de-DE" dirty="0"/>
                <a:t>, aber hoher Speicherbedarf</a:t>
              </a:r>
            </a:p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484848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lang="de-DE" dirty="0">
                  <a:solidFill>
                    <a:schemeClr val="bg1"/>
                  </a:solidFill>
                  <a:highlight>
                    <a:srgbClr val="000000"/>
                  </a:highlight>
                </a:rPr>
                <a:t> PNG: </a:t>
              </a:r>
              <a:r>
                <a:rPr lang="de-DE" dirty="0"/>
                <a:t> Schwarz, nicht </a:t>
              </a:r>
              <a:r>
                <a:rPr lang="de-DE" dirty="0" err="1"/>
                <a:t>einfärbbar</a:t>
              </a:r>
              <a:r>
                <a:rPr lang="de-DE" dirty="0"/>
                <a:t>, geringerer Speicherbedarf</a:t>
              </a:r>
            </a:p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484848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endParaRPr lang="de-DE" dirty="0"/>
            </a:p>
          </p:txBody>
        </p:sp>
      </p:grpSp>
      <p:pic>
        <p:nvPicPr>
          <p:cNvPr id="20" name="Grafik 19">
            <a:extLst>
              <a:ext uri="{FF2B5EF4-FFF2-40B4-BE49-F238E27FC236}">
                <a16:creationId xmlns:a16="http://schemas.microsoft.com/office/drawing/2014/main" id="{DB5E744C-2100-7E76-2260-A24E77AE492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4118656" y="2777107"/>
            <a:ext cx="2505336" cy="2505336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22F00E1E-836F-1D4B-8EB4-A313F7CBE25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907944" y="8588674"/>
            <a:ext cx="1809537" cy="180953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B6DAB3F7-ADB8-0ADD-746C-8D80C7C4B31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2753573" y="3257691"/>
            <a:ext cx="612000" cy="612000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7F842576-3562-045C-4AC0-1CC90F7F894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674675" y="4764878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0802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9528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 err="1">
                <a:latin typeface="Myriad Pro Light" panose="020B0403030403020204" pitchFamily="34" charset="0"/>
              </a:rPr>
              <a:t>Piktogrammsammlung</a:t>
            </a:r>
            <a:r>
              <a:rPr lang="de-DE" sz="5400" b="1" cap="all" spc="100" dirty="0">
                <a:latin typeface="Myriad Pro Light" panose="020B0403030403020204" pitchFamily="34" charset="0"/>
              </a:rPr>
              <a:t> 1/4</a:t>
            </a:r>
          </a:p>
        </p:txBody>
      </p:sp>
      <p:grpSp>
        <p:nvGrpSpPr>
          <p:cNvPr id="642" name="Gruppierung 24">
            <a:extLst>
              <a:ext uri="{FF2B5EF4-FFF2-40B4-BE49-F238E27FC236}">
                <a16:creationId xmlns:a16="http://schemas.microsoft.com/office/drawing/2014/main" id="{54D7CEB5-102D-1904-A944-D28F549F8BA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644" name="Gruppierung 26">
              <a:extLst>
                <a:ext uri="{FF2B5EF4-FFF2-40B4-BE49-F238E27FC236}">
                  <a16:creationId xmlns:a16="http://schemas.microsoft.com/office/drawing/2014/main" id="{680F46AE-287B-06E1-8B66-EB0AEA391DD4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50" name="Parallelogramm 649">
                <a:extLst>
                  <a:ext uri="{FF2B5EF4-FFF2-40B4-BE49-F238E27FC236}">
                    <a16:creationId xmlns:a16="http://schemas.microsoft.com/office/drawing/2014/main" id="{9CE809D9-C451-DACD-4D62-5BFF48E98A88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52" name="Rechteck 651">
                <a:extLst>
                  <a:ext uri="{FF2B5EF4-FFF2-40B4-BE49-F238E27FC236}">
                    <a16:creationId xmlns:a16="http://schemas.microsoft.com/office/drawing/2014/main" id="{A910A097-43B6-3A84-AC3E-2BFF56ACC56A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646" name="Bild 27">
              <a:extLst>
                <a:ext uri="{FF2B5EF4-FFF2-40B4-BE49-F238E27FC236}">
                  <a16:creationId xmlns:a16="http://schemas.microsoft.com/office/drawing/2014/main" id="{32DBFCED-A32F-0409-F25B-5DCFA4B75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648" name="Textfeld 647">
              <a:extLst>
                <a:ext uri="{FF2B5EF4-FFF2-40B4-BE49-F238E27FC236}">
                  <a16:creationId xmlns:a16="http://schemas.microsoft.com/office/drawing/2014/main" id="{C96B8A6C-E09E-A230-FA10-C1DF3EF5E585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pic>
        <p:nvPicPr>
          <p:cNvPr id="17" name="Grafik 16">
            <a:extLst>
              <a:ext uri="{FF2B5EF4-FFF2-40B4-BE49-F238E27FC236}">
                <a16:creationId xmlns:a16="http://schemas.microsoft.com/office/drawing/2014/main" id="{3961B77D-9A46-DDD7-55FA-E941B762B0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694" y="4558481"/>
            <a:ext cx="900000" cy="900000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3C777B1-8722-7A6C-0927-D03CFD362D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639" y="4705720"/>
            <a:ext cx="720000" cy="720000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2BF42E4D-00BC-9840-FB5A-F2C4153514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140929" y="3658481"/>
            <a:ext cx="900000" cy="900000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80C85520-1FC2-FF87-C607-700821DDD0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401" y="4563654"/>
            <a:ext cx="900000" cy="900000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6D45F2EB-2D76-A27F-D0C8-A3CD2561F82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590966" y="3721642"/>
            <a:ext cx="720000" cy="720000"/>
          </a:xfrm>
          <a:prstGeom prst="rect">
            <a:avLst/>
          </a:prstGeom>
        </p:spPr>
      </p:pic>
      <p:pic>
        <p:nvPicPr>
          <p:cNvPr id="36" name="Grafik 35" descr="Ein Bild, das Text, Schild, draußen enthält.&#10;&#10;Automatisch generierte Beschreibung">
            <a:extLst>
              <a:ext uri="{FF2B5EF4-FFF2-40B4-BE49-F238E27FC236}">
                <a16:creationId xmlns:a16="http://schemas.microsoft.com/office/drawing/2014/main" id="{942C1B35-C0DB-3F99-3B6F-36A184B7578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320" y="4634600"/>
            <a:ext cx="720000" cy="720000"/>
          </a:xfrm>
          <a:prstGeom prst="rect">
            <a:avLst/>
          </a:prstGeom>
        </p:spPr>
      </p:pic>
      <p:sp>
        <p:nvSpPr>
          <p:cNvPr id="37" name="Rechteck 36">
            <a:extLst>
              <a:ext uri="{FF2B5EF4-FFF2-40B4-BE49-F238E27FC236}">
                <a16:creationId xmlns:a16="http://schemas.microsoft.com/office/drawing/2014/main" id="{B4B0B11C-1973-7385-4102-E5C1D3F3EC20}"/>
              </a:ext>
            </a:extLst>
          </p:cNvPr>
          <p:cNvSpPr/>
          <p:nvPr/>
        </p:nvSpPr>
        <p:spPr>
          <a:xfrm>
            <a:off x="3512458" y="5680095"/>
            <a:ext cx="7097544" cy="988481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reflection stA="23193" endPos="39963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CAE951A0-49FF-2E14-9628-25CA77592E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966" y="5811335"/>
            <a:ext cx="720000" cy="720000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71B1A5D1-9B98-C610-01AA-B09D90C7BE3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886" y="5680836"/>
            <a:ext cx="900000" cy="900000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A7B7F82A-0392-4511-68A5-59F2CB4EDE6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282" y="5732347"/>
            <a:ext cx="720000" cy="720000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C1672788-7552-60DC-30E2-46902C11753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965" y="5811335"/>
            <a:ext cx="720000" cy="720000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3CF4D464-C744-B9B4-AC5F-DCF89638B6D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569" y="5715156"/>
            <a:ext cx="900000" cy="900000"/>
          </a:xfrm>
          <a:prstGeom prst="rect">
            <a:avLst/>
          </a:prstGeom>
        </p:spPr>
      </p:pic>
      <p:pic>
        <p:nvPicPr>
          <p:cNvPr id="448" name="Grafik 447">
            <a:extLst>
              <a:ext uri="{FF2B5EF4-FFF2-40B4-BE49-F238E27FC236}">
                <a16:creationId xmlns:a16="http://schemas.microsoft.com/office/drawing/2014/main" id="{FD577A4A-645B-4264-49EF-8DC653FCB0C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656" y="5867103"/>
            <a:ext cx="648000" cy="648000"/>
          </a:xfrm>
          <a:prstGeom prst="rect">
            <a:avLst/>
          </a:prstGeom>
        </p:spPr>
      </p:pic>
      <p:pic>
        <p:nvPicPr>
          <p:cNvPr id="463" name="Grafik 462">
            <a:extLst>
              <a:ext uri="{FF2B5EF4-FFF2-40B4-BE49-F238E27FC236}">
                <a16:creationId xmlns:a16="http://schemas.microsoft.com/office/drawing/2014/main" id="{D1D9F9EE-3C7E-8D24-DC02-BD1CB2DECF1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422656" y="3770632"/>
            <a:ext cx="648000" cy="648000"/>
          </a:xfrm>
          <a:prstGeom prst="rect">
            <a:avLst/>
          </a:prstGeom>
        </p:spPr>
      </p:pic>
      <p:pic>
        <p:nvPicPr>
          <p:cNvPr id="466" name="Grafik 465">
            <a:extLst>
              <a:ext uri="{FF2B5EF4-FFF2-40B4-BE49-F238E27FC236}">
                <a16:creationId xmlns:a16="http://schemas.microsoft.com/office/drawing/2014/main" id="{8C998BD3-E451-4C46-E6E7-8608E31F4CF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656" y="4634600"/>
            <a:ext cx="648000" cy="648000"/>
          </a:xfrm>
          <a:prstGeom prst="rect">
            <a:avLst/>
          </a:prstGeom>
        </p:spPr>
      </p:pic>
      <p:pic>
        <p:nvPicPr>
          <p:cNvPr id="468" name="Grafik 467">
            <a:extLst>
              <a:ext uri="{FF2B5EF4-FFF2-40B4-BE49-F238E27FC236}">
                <a16:creationId xmlns:a16="http://schemas.microsoft.com/office/drawing/2014/main" id="{8FA65AF7-9E95-16E3-EEAF-2659BA85B81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3645484" y="3723240"/>
            <a:ext cx="720000" cy="720000"/>
          </a:xfrm>
          <a:prstGeom prst="rect">
            <a:avLst/>
          </a:prstGeom>
        </p:spPr>
      </p:pic>
      <p:pic>
        <p:nvPicPr>
          <p:cNvPr id="469" name="Grafik 468">
            <a:extLst>
              <a:ext uri="{FF2B5EF4-FFF2-40B4-BE49-F238E27FC236}">
                <a16:creationId xmlns:a16="http://schemas.microsoft.com/office/drawing/2014/main" id="{C8CCDAA4-02D8-77D2-CE2E-71411A8901E2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891540" y="3788250"/>
            <a:ext cx="720000" cy="720000"/>
          </a:xfrm>
          <a:prstGeom prst="rect">
            <a:avLst/>
          </a:prstGeom>
        </p:spPr>
      </p:pic>
      <p:pic>
        <p:nvPicPr>
          <p:cNvPr id="470" name="Grafik 469">
            <a:extLst>
              <a:ext uri="{FF2B5EF4-FFF2-40B4-BE49-F238E27FC236}">
                <a16:creationId xmlns:a16="http://schemas.microsoft.com/office/drawing/2014/main" id="{ACB6CD41-0AAC-CBEF-C8C4-35F1231DD373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6008694" y="3616334"/>
            <a:ext cx="900000" cy="900000"/>
          </a:xfrm>
          <a:prstGeom prst="rect">
            <a:avLst/>
          </a:prstGeom>
        </p:spPr>
      </p:pic>
      <p:pic>
        <p:nvPicPr>
          <p:cNvPr id="471" name="Grafik 470">
            <a:extLst>
              <a:ext uri="{FF2B5EF4-FFF2-40B4-BE49-F238E27FC236}">
                <a16:creationId xmlns:a16="http://schemas.microsoft.com/office/drawing/2014/main" id="{C4BC4585-FDCA-9691-3E7A-41AB3B74AC9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086" y="4634600"/>
            <a:ext cx="720000" cy="720000"/>
          </a:xfrm>
          <a:prstGeom prst="rect">
            <a:avLst/>
          </a:prstGeom>
        </p:spPr>
      </p:pic>
      <p:sp>
        <p:nvSpPr>
          <p:cNvPr id="472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B48F76ED-C970-CAD4-0C97-242ECA86199A}"/>
              </a:ext>
            </a:extLst>
          </p:cNvPr>
          <p:cNvSpPr txBox="1"/>
          <p:nvPr/>
        </p:nvSpPr>
        <p:spPr>
          <a:xfrm>
            <a:off x="495687" y="1623171"/>
            <a:ext cx="5454397" cy="11221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Icons aus der Adresskommunikation der Office-Dateien.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dirty="0"/>
          </a:p>
        </p:txBody>
      </p:sp>
      <p:sp>
        <p:nvSpPr>
          <p:cNvPr id="473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285C7DB6-DC84-0709-D089-B31E7E6C0B9B}"/>
              </a:ext>
            </a:extLst>
          </p:cNvPr>
          <p:cNvSpPr txBox="1"/>
          <p:nvPr/>
        </p:nvSpPr>
        <p:spPr>
          <a:xfrm>
            <a:off x="10842237" y="4062999"/>
            <a:ext cx="918021" cy="453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z="1200" dirty="0"/>
              <a:t>SVG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sz="1200" dirty="0"/>
          </a:p>
        </p:txBody>
      </p:sp>
      <p:sp>
        <p:nvSpPr>
          <p:cNvPr id="474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54D5A751-CC6D-128C-2950-ACC2C4E64B99}"/>
              </a:ext>
            </a:extLst>
          </p:cNvPr>
          <p:cNvSpPr txBox="1"/>
          <p:nvPr/>
        </p:nvSpPr>
        <p:spPr>
          <a:xfrm>
            <a:off x="10842237" y="4971650"/>
            <a:ext cx="918021" cy="453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z="1200" dirty="0"/>
              <a:t>PNG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sz="1200" dirty="0"/>
          </a:p>
        </p:txBody>
      </p:sp>
      <p:sp>
        <p:nvSpPr>
          <p:cNvPr id="475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E0457C67-E7C3-7391-BA43-60EB12BCB0B2}"/>
              </a:ext>
            </a:extLst>
          </p:cNvPr>
          <p:cNvSpPr txBox="1"/>
          <p:nvPr/>
        </p:nvSpPr>
        <p:spPr>
          <a:xfrm>
            <a:off x="10842237" y="6161821"/>
            <a:ext cx="918021" cy="453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z="1200" dirty="0"/>
              <a:t>PNG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36651722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02A13A4E-3A7C-08B1-15CD-E4F9EA6772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30266" y="5199713"/>
            <a:ext cx="576000" cy="5760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9F521B8C-BEF9-B725-BF3B-7164E627C5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972" y="6103039"/>
            <a:ext cx="576000" cy="5760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6947B29-E798-AFFA-7AE4-42DF619D2A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691380" y="5163753"/>
            <a:ext cx="576000" cy="5760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53888B65-F733-DECC-784D-9264AC64AF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691380" y="6065177"/>
            <a:ext cx="576000" cy="576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31017978-D3A0-57D7-5FF9-F6EA343CA2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223039" y="2309232"/>
            <a:ext cx="576000" cy="5760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512CCBF4-D8C5-48DC-E675-40679EE2C97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727" y="3216374"/>
            <a:ext cx="576000" cy="57600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7F586186-1BCC-81EE-A607-3DBD35841FE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340760" y="2259618"/>
            <a:ext cx="612000" cy="6120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3125892B-30B1-5CA0-15E9-EB49E987301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439" y="3169417"/>
            <a:ext cx="612000" cy="612000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AE918453-10A2-EC04-0F09-D59228F6B64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9369726" y="5116677"/>
            <a:ext cx="720000" cy="72000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E98C510E-BA67-264B-7A63-1053C27067D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232" y="6021650"/>
            <a:ext cx="720000" cy="72000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21BC367-FFB6-80B0-835B-B3D5120EBCC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482747" y="5027602"/>
            <a:ext cx="864000" cy="86400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CD722C08-7DE1-1C72-16A1-9BB6D89ECB7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94" y="5956975"/>
            <a:ext cx="864000" cy="86400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9E26FD2D-5B6E-5AB1-2A57-34BDD36804C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747075" y="5147445"/>
            <a:ext cx="612000" cy="61200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AD705B43-A524-8126-9894-C3E60872EC0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075" y="6067424"/>
            <a:ext cx="612000" cy="612000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2F607F0C-5B7D-310B-1585-6FBB24865DD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3018840" y="5176867"/>
            <a:ext cx="576000" cy="576000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1B3B2993-ACE2-50FE-7CF3-C68DB380DDE1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845" y="6106240"/>
            <a:ext cx="576000" cy="576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A3F83245-749B-F8C2-B244-CC1C1C236D59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079983" y="5019176"/>
            <a:ext cx="720000" cy="720000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FD735116-E6BC-98C6-5882-9923ED846DA5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083" y="5963073"/>
            <a:ext cx="720000" cy="720000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BBB86171-AEB4-4007-0568-C10F27D0D82D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5191549" y="5055713"/>
            <a:ext cx="720000" cy="720000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2DBFB5F5-278D-3672-38F1-0DAFD138437D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549" y="6007917"/>
            <a:ext cx="720000" cy="720000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7E259669-CB3A-CC7A-BE40-D1F1673641B2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282424" y="5101880"/>
            <a:ext cx="576000" cy="576000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50FB07E-1A0C-5240-2180-2359097193FB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644" y="6053718"/>
            <a:ext cx="576000" cy="576000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9C85675D-7927-629B-8B9F-E682219C38C1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7185198" y="5078004"/>
            <a:ext cx="720000" cy="720000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E866DDAA-A3C5-40CF-F13C-0C1CFB89EEAB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39" y="6007917"/>
            <a:ext cx="720000" cy="720000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AE67423D-A3C1-51F9-FD81-BC5A9E6D4A63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8322198" y="5136670"/>
            <a:ext cx="576000" cy="576000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3876B4FB-13D2-64C5-07FA-CAB9C15969AC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198" y="6069371"/>
            <a:ext cx="576000" cy="576000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96E3F55D-3C08-4F7D-8069-D5AC20DCAF0C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6253825" y="2336216"/>
            <a:ext cx="576000" cy="576000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AA2CBAD7-AE55-302B-F21C-3BCD3905667E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5180514" y="2336216"/>
            <a:ext cx="576000" cy="576000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4FB3D70F-7DCF-2807-C6DA-73A067C6A7D7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7287191" y="2358666"/>
            <a:ext cx="540000" cy="540000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B5BD3DAF-A43C-0A16-897E-917FA1AFFC77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723" y="3256464"/>
            <a:ext cx="540000" cy="540000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95D9861D-B8A0-DDAF-119D-3818BFBC169D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279" y="3216374"/>
            <a:ext cx="576000" cy="576000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9FB1CB25-131C-B2AC-CCD2-27A51D553F0F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866" y="3237447"/>
            <a:ext cx="576000" cy="576000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A70604AF-B1AE-43AF-14F1-BBBFC92FE1B6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3"/>
              </a:ext>
            </a:extLst>
          </a:blip>
          <a:stretch>
            <a:fillRect/>
          </a:stretch>
        </p:blipFill>
        <p:spPr>
          <a:xfrm>
            <a:off x="1834676" y="2259139"/>
            <a:ext cx="612000" cy="612000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76F475A8-3437-2A86-DFC0-882A36261CB3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06" y="3181073"/>
            <a:ext cx="612000" cy="612000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BE8F5EE5-9056-0310-B0B4-705AE88BAE82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6"/>
              </a:ext>
            </a:extLst>
          </a:blip>
          <a:stretch>
            <a:fillRect/>
          </a:stretch>
        </p:blipFill>
        <p:spPr>
          <a:xfrm>
            <a:off x="2937742" y="2221463"/>
            <a:ext cx="720000" cy="720000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90C5133E-06A7-44C5-D043-D7618C8B611E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78" y="3154142"/>
            <a:ext cx="720000" cy="720000"/>
          </a:xfrm>
          <a:prstGeom prst="rect">
            <a:avLst/>
          </a:prstGeom>
        </p:spPr>
      </p:pic>
      <p:pic>
        <p:nvPicPr>
          <p:cNvPr id="449" name="Grafik 448">
            <a:extLst>
              <a:ext uri="{FF2B5EF4-FFF2-40B4-BE49-F238E27FC236}">
                <a16:creationId xmlns:a16="http://schemas.microsoft.com/office/drawing/2014/main" id="{8D194CF7-7967-F010-B492-1E1799ABB215}"/>
              </a:ext>
            </a:extLst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9"/>
              </a:ext>
            </a:extLst>
          </a:blip>
          <a:stretch>
            <a:fillRect/>
          </a:stretch>
        </p:blipFill>
        <p:spPr>
          <a:xfrm>
            <a:off x="524912" y="2296782"/>
            <a:ext cx="612000" cy="612000"/>
          </a:xfrm>
          <a:prstGeom prst="rect">
            <a:avLst/>
          </a:prstGeom>
        </p:spPr>
      </p:pic>
      <p:pic>
        <p:nvPicPr>
          <p:cNvPr id="450" name="Grafik 449">
            <a:extLst>
              <a:ext uri="{FF2B5EF4-FFF2-40B4-BE49-F238E27FC236}">
                <a16:creationId xmlns:a16="http://schemas.microsoft.com/office/drawing/2014/main" id="{45FB6DF7-0A88-7C09-12E6-189484A0670B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12" y="3209461"/>
            <a:ext cx="612000" cy="612000"/>
          </a:xfrm>
          <a:prstGeom prst="rect">
            <a:avLst/>
          </a:prstGeom>
        </p:spPr>
      </p:pic>
      <p:pic>
        <p:nvPicPr>
          <p:cNvPr id="451" name="Grafik 450">
            <a:extLst>
              <a:ext uri="{FF2B5EF4-FFF2-40B4-BE49-F238E27FC236}">
                <a16:creationId xmlns:a16="http://schemas.microsoft.com/office/drawing/2014/main" id="{4E294F19-9C3D-4379-4334-59AF0BA7B44D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2"/>
              </a:ext>
            </a:extLst>
          </a:blip>
          <a:stretch>
            <a:fillRect/>
          </a:stretch>
        </p:blipFill>
        <p:spPr>
          <a:xfrm>
            <a:off x="4124490" y="2314836"/>
            <a:ext cx="612000" cy="612000"/>
          </a:xfrm>
          <a:prstGeom prst="rect">
            <a:avLst/>
          </a:prstGeom>
        </p:spPr>
      </p:pic>
      <p:pic>
        <p:nvPicPr>
          <p:cNvPr id="452" name="Grafik 451">
            <a:extLst>
              <a:ext uri="{FF2B5EF4-FFF2-40B4-BE49-F238E27FC236}">
                <a16:creationId xmlns:a16="http://schemas.microsoft.com/office/drawing/2014/main" id="{95CB1278-5828-C23A-1940-39D844422EED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726" y="3221468"/>
            <a:ext cx="612000" cy="612000"/>
          </a:xfrm>
          <a:prstGeom prst="rect">
            <a:avLst/>
          </a:prstGeom>
        </p:spPr>
      </p:pic>
      <p:pic>
        <p:nvPicPr>
          <p:cNvPr id="453" name="Grafik 452">
            <a:extLst>
              <a:ext uri="{FF2B5EF4-FFF2-40B4-BE49-F238E27FC236}">
                <a16:creationId xmlns:a16="http://schemas.microsoft.com/office/drawing/2014/main" id="{3C9B0DA5-E7A4-85B4-2EDC-E9C9F873AD16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8890" y="3109602"/>
            <a:ext cx="720000" cy="720000"/>
          </a:xfrm>
          <a:prstGeom prst="rect">
            <a:avLst/>
          </a:prstGeom>
          <a:noFill/>
        </p:spPr>
      </p:pic>
      <p:pic>
        <p:nvPicPr>
          <p:cNvPr id="454" name="Grafik 453">
            <a:extLst>
              <a:ext uri="{FF2B5EF4-FFF2-40B4-BE49-F238E27FC236}">
                <a16:creationId xmlns:a16="http://schemas.microsoft.com/office/drawing/2014/main" id="{0AEC00C5-B6C9-A783-58D9-2E659373A7B0}"/>
              </a:ext>
            </a:extLst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6"/>
              </a:ext>
            </a:extLst>
          </a:blip>
          <a:stretch>
            <a:fillRect/>
          </a:stretch>
        </p:blipFill>
        <p:spPr>
          <a:xfrm>
            <a:off x="13992218" y="2200779"/>
            <a:ext cx="720000" cy="720000"/>
          </a:xfrm>
          <a:prstGeom prst="rect">
            <a:avLst/>
          </a:prstGeom>
        </p:spPr>
      </p:pic>
      <p:pic>
        <p:nvPicPr>
          <p:cNvPr id="456" name="Grafik 455">
            <a:extLst>
              <a:ext uri="{FF2B5EF4-FFF2-40B4-BE49-F238E27FC236}">
                <a16:creationId xmlns:a16="http://schemas.microsoft.com/office/drawing/2014/main" id="{4E2C0F4F-4346-783A-1CAD-1B3BA6138DDE}"/>
              </a:ext>
            </a:extLst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2776" y="3246160"/>
            <a:ext cx="576000" cy="576000"/>
          </a:xfrm>
          <a:prstGeom prst="rect">
            <a:avLst/>
          </a:prstGeom>
        </p:spPr>
      </p:pic>
      <p:pic>
        <p:nvPicPr>
          <p:cNvPr id="457" name="Grafik 456">
            <a:extLst>
              <a:ext uri="{FF2B5EF4-FFF2-40B4-BE49-F238E27FC236}">
                <a16:creationId xmlns:a16="http://schemas.microsoft.com/office/drawing/2014/main" id="{3E0B96A3-A913-7A4B-2909-AD2901419FC3}"/>
              </a:ext>
            </a:extLst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9"/>
              </a:ext>
            </a:extLst>
          </a:blip>
          <a:stretch>
            <a:fillRect/>
          </a:stretch>
        </p:blipFill>
        <p:spPr>
          <a:xfrm>
            <a:off x="10567179" y="2347844"/>
            <a:ext cx="576000" cy="576000"/>
          </a:xfrm>
          <a:prstGeom prst="rect">
            <a:avLst/>
          </a:prstGeom>
        </p:spPr>
      </p:pic>
      <p:pic>
        <p:nvPicPr>
          <p:cNvPr id="458" name="Grafik 457">
            <a:extLst>
              <a:ext uri="{FF2B5EF4-FFF2-40B4-BE49-F238E27FC236}">
                <a16:creationId xmlns:a16="http://schemas.microsoft.com/office/drawing/2014/main" id="{9D0D9375-2DC1-02E6-6007-2EA4BBB0F087}"/>
              </a:ext>
            </a:extLst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1"/>
              </a:ext>
            </a:extLst>
          </a:blip>
          <a:stretch>
            <a:fillRect/>
          </a:stretch>
        </p:blipFill>
        <p:spPr>
          <a:xfrm>
            <a:off x="11691380" y="2332782"/>
            <a:ext cx="576000" cy="576000"/>
          </a:xfrm>
          <a:prstGeom prst="rect">
            <a:avLst/>
          </a:prstGeom>
        </p:spPr>
      </p:pic>
      <p:pic>
        <p:nvPicPr>
          <p:cNvPr id="459" name="Grafik 458">
            <a:extLst>
              <a:ext uri="{FF2B5EF4-FFF2-40B4-BE49-F238E27FC236}">
                <a16:creationId xmlns:a16="http://schemas.microsoft.com/office/drawing/2014/main" id="{C4AB8BE2-053B-945E-D060-87F6AB906A58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1380" y="3230753"/>
            <a:ext cx="576000" cy="576000"/>
          </a:xfrm>
          <a:prstGeom prst="rect">
            <a:avLst/>
          </a:prstGeom>
        </p:spPr>
      </p:pic>
      <p:pic>
        <p:nvPicPr>
          <p:cNvPr id="460" name="Grafik 459">
            <a:extLst>
              <a:ext uri="{FF2B5EF4-FFF2-40B4-BE49-F238E27FC236}">
                <a16:creationId xmlns:a16="http://schemas.microsoft.com/office/drawing/2014/main" id="{CD375FD5-5F3C-1FC8-DBE1-165992A52E27}"/>
              </a:ext>
            </a:extLst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4"/>
              </a:ext>
            </a:extLst>
          </a:blip>
          <a:stretch>
            <a:fillRect/>
          </a:stretch>
        </p:blipFill>
        <p:spPr>
          <a:xfrm>
            <a:off x="12795328" y="2253007"/>
            <a:ext cx="720000" cy="720000"/>
          </a:xfrm>
          <a:prstGeom prst="rect">
            <a:avLst/>
          </a:prstGeom>
        </p:spPr>
      </p:pic>
      <p:pic>
        <p:nvPicPr>
          <p:cNvPr id="461" name="Grafik 460">
            <a:extLst>
              <a:ext uri="{FF2B5EF4-FFF2-40B4-BE49-F238E27FC236}">
                <a16:creationId xmlns:a16="http://schemas.microsoft.com/office/drawing/2014/main" id="{DBD24FA9-F070-38ED-3382-15F0FE64E03F}"/>
              </a:ext>
            </a:extLst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328" y="3157396"/>
            <a:ext cx="720000" cy="720000"/>
          </a:xfrm>
          <a:prstGeom prst="rect">
            <a:avLst/>
          </a:prstGeom>
        </p:spPr>
      </p:pic>
      <p:pic>
        <p:nvPicPr>
          <p:cNvPr id="465" name="Grafik 464">
            <a:extLst>
              <a:ext uri="{FF2B5EF4-FFF2-40B4-BE49-F238E27FC236}">
                <a16:creationId xmlns:a16="http://schemas.microsoft.com/office/drawing/2014/main" id="{C69D167F-0AFD-774D-EF39-70B312FE4C32}"/>
              </a:ext>
            </a:extLst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7"/>
              </a:ext>
            </a:extLst>
          </a:blip>
          <a:stretch>
            <a:fillRect/>
          </a:stretch>
        </p:blipFill>
        <p:spPr>
          <a:xfrm>
            <a:off x="12832290" y="5019176"/>
            <a:ext cx="720000" cy="720000"/>
          </a:xfrm>
          <a:prstGeom prst="rect">
            <a:avLst/>
          </a:prstGeom>
        </p:spPr>
      </p:pic>
      <p:pic>
        <p:nvPicPr>
          <p:cNvPr id="467" name="Grafik 466">
            <a:extLst>
              <a:ext uri="{FF2B5EF4-FFF2-40B4-BE49-F238E27FC236}">
                <a16:creationId xmlns:a16="http://schemas.microsoft.com/office/drawing/2014/main" id="{0DCF5EBF-D8BE-B4F1-781F-AFD9A5B4B5FD}"/>
              </a:ext>
            </a:extLst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979" y="5959039"/>
            <a:ext cx="720000" cy="720000"/>
          </a:xfrm>
          <a:prstGeom prst="rect">
            <a:avLst/>
          </a:prstGeom>
        </p:spPr>
      </p:pic>
      <p:pic>
        <p:nvPicPr>
          <p:cNvPr id="569" name="Grafik 568">
            <a:extLst>
              <a:ext uri="{FF2B5EF4-FFF2-40B4-BE49-F238E27FC236}">
                <a16:creationId xmlns:a16="http://schemas.microsoft.com/office/drawing/2014/main" id="{90BA8763-0DD5-3102-DE36-2D657C57CF5B}"/>
              </a:ext>
            </a:extLst>
          </p:cNvPr>
          <p:cNvPicPr>
            <a:picLocks noChangeAspect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0"/>
              </a:ext>
            </a:extLst>
          </a:blip>
          <a:stretch>
            <a:fillRect/>
          </a:stretch>
        </p:blipFill>
        <p:spPr>
          <a:xfrm>
            <a:off x="544714" y="7915880"/>
            <a:ext cx="720000" cy="720000"/>
          </a:xfrm>
          <a:prstGeom prst="rect">
            <a:avLst/>
          </a:prstGeom>
        </p:spPr>
      </p:pic>
      <p:pic>
        <p:nvPicPr>
          <p:cNvPr id="572" name="Grafik 571">
            <a:extLst>
              <a:ext uri="{FF2B5EF4-FFF2-40B4-BE49-F238E27FC236}">
                <a16:creationId xmlns:a16="http://schemas.microsoft.com/office/drawing/2014/main" id="{8D37406A-6881-F764-A3A0-A98A0BE08AFD}"/>
              </a:ext>
            </a:extLst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76" y="8889272"/>
            <a:ext cx="720000" cy="720000"/>
          </a:xfrm>
          <a:prstGeom prst="rect">
            <a:avLst/>
          </a:prstGeom>
        </p:spPr>
      </p:pic>
      <p:pic>
        <p:nvPicPr>
          <p:cNvPr id="575" name="Grafik 574">
            <a:extLst>
              <a:ext uri="{FF2B5EF4-FFF2-40B4-BE49-F238E27FC236}">
                <a16:creationId xmlns:a16="http://schemas.microsoft.com/office/drawing/2014/main" id="{CE888610-D202-285E-BC24-A96AEFB48438}"/>
              </a:ext>
            </a:extLst>
          </p:cNvPr>
          <p:cNvPicPr>
            <a:picLocks noChangeAspect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3"/>
              </a:ext>
            </a:extLst>
          </a:blip>
          <a:stretch>
            <a:fillRect/>
          </a:stretch>
        </p:blipFill>
        <p:spPr>
          <a:xfrm>
            <a:off x="1773283" y="7969880"/>
            <a:ext cx="612000" cy="612000"/>
          </a:xfrm>
          <a:prstGeom prst="rect">
            <a:avLst/>
          </a:prstGeom>
        </p:spPr>
      </p:pic>
      <p:pic>
        <p:nvPicPr>
          <p:cNvPr id="578" name="Grafik 577">
            <a:extLst>
              <a:ext uri="{FF2B5EF4-FFF2-40B4-BE49-F238E27FC236}">
                <a16:creationId xmlns:a16="http://schemas.microsoft.com/office/drawing/2014/main" id="{D915A04E-B4E6-9FF1-A4D9-FC0E96D1F473}"/>
              </a:ext>
            </a:extLst>
          </p:cNvPr>
          <p:cNvPicPr>
            <a:picLocks noChangeAspect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252" y="8943272"/>
            <a:ext cx="612000" cy="612000"/>
          </a:xfrm>
          <a:prstGeom prst="rect">
            <a:avLst/>
          </a:prstGeom>
        </p:spPr>
      </p:pic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9528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 err="1">
                <a:latin typeface="Myriad Pro Light" panose="020B0403030403020204" pitchFamily="34" charset="0"/>
              </a:rPr>
              <a:t>Piktogrammsammlung</a:t>
            </a:r>
            <a:r>
              <a:rPr lang="de-DE" sz="5400" b="1" cap="all" spc="100" dirty="0">
                <a:latin typeface="Myriad Pro Light" panose="020B0403030403020204" pitchFamily="34" charset="0"/>
              </a:rPr>
              <a:t> 2/4</a:t>
            </a:r>
          </a:p>
        </p:txBody>
      </p:sp>
      <p:pic>
        <p:nvPicPr>
          <p:cNvPr id="598" name="Grafik 597">
            <a:extLst>
              <a:ext uri="{FF2B5EF4-FFF2-40B4-BE49-F238E27FC236}">
                <a16:creationId xmlns:a16="http://schemas.microsoft.com/office/drawing/2014/main" id="{155C551C-BABB-1C92-DC6E-69B6494DE1DF}"/>
              </a:ext>
            </a:extLst>
          </p:cNvPr>
          <p:cNvPicPr>
            <a:picLocks noChangeAspect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6"/>
              </a:ext>
            </a:extLst>
          </a:blip>
          <a:stretch>
            <a:fillRect/>
          </a:stretch>
        </p:blipFill>
        <p:spPr>
          <a:xfrm>
            <a:off x="15324165" y="5143500"/>
            <a:ext cx="576000" cy="576000"/>
          </a:xfrm>
          <a:prstGeom prst="rect">
            <a:avLst/>
          </a:prstGeom>
        </p:spPr>
      </p:pic>
      <p:pic>
        <p:nvPicPr>
          <p:cNvPr id="600" name="Grafik 599">
            <a:extLst>
              <a:ext uri="{FF2B5EF4-FFF2-40B4-BE49-F238E27FC236}">
                <a16:creationId xmlns:a16="http://schemas.microsoft.com/office/drawing/2014/main" id="{9AFAEC46-55C9-7231-2612-C075CD60FFCA}"/>
              </a:ext>
            </a:extLst>
          </p:cNvPr>
          <p:cNvPicPr>
            <a:picLocks noChangeAspect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4165" y="6074408"/>
            <a:ext cx="576000" cy="576000"/>
          </a:xfrm>
          <a:prstGeom prst="rect">
            <a:avLst/>
          </a:prstGeom>
        </p:spPr>
      </p:pic>
      <p:pic>
        <p:nvPicPr>
          <p:cNvPr id="602" name="Grafik 601">
            <a:extLst>
              <a:ext uri="{FF2B5EF4-FFF2-40B4-BE49-F238E27FC236}">
                <a16:creationId xmlns:a16="http://schemas.microsoft.com/office/drawing/2014/main" id="{FC0BA7CC-C6E2-AA68-8703-07A48884E34E}"/>
              </a:ext>
            </a:extLst>
          </p:cNvPr>
          <p:cNvPicPr>
            <a:picLocks noChangeAspect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9"/>
              </a:ext>
            </a:extLst>
          </a:blip>
          <a:stretch>
            <a:fillRect/>
          </a:stretch>
        </p:blipFill>
        <p:spPr>
          <a:xfrm>
            <a:off x="14070544" y="5117623"/>
            <a:ext cx="720000" cy="720000"/>
          </a:xfrm>
          <a:prstGeom prst="rect">
            <a:avLst/>
          </a:prstGeom>
        </p:spPr>
      </p:pic>
      <p:pic>
        <p:nvPicPr>
          <p:cNvPr id="604" name="Grafik 603">
            <a:extLst>
              <a:ext uri="{FF2B5EF4-FFF2-40B4-BE49-F238E27FC236}">
                <a16:creationId xmlns:a16="http://schemas.microsoft.com/office/drawing/2014/main" id="{F4B1F702-A963-99B4-B918-FBDFE564CE2E}"/>
              </a:ext>
            </a:extLst>
          </p:cNvPr>
          <p:cNvPicPr>
            <a:picLocks noChangeAspect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5987" y="6086034"/>
            <a:ext cx="720000" cy="720000"/>
          </a:xfrm>
          <a:prstGeom prst="rect">
            <a:avLst/>
          </a:prstGeom>
        </p:spPr>
      </p:pic>
      <p:pic>
        <p:nvPicPr>
          <p:cNvPr id="606" name="Grafik 605">
            <a:extLst>
              <a:ext uri="{FF2B5EF4-FFF2-40B4-BE49-F238E27FC236}">
                <a16:creationId xmlns:a16="http://schemas.microsoft.com/office/drawing/2014/main" id="{7F83A470-D705-1B68-A0F3-D5E4FD62F253}"/>
              </a:ext>
            </a:extLst>
          </p:cNvPr>
          <p:cNvPicPr>
            <a:picLocks noChangeAspect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2"/>
              </a:ext>
            </a:extLst>
          </a:blip>
          <a:stretch>
            <a:fillRect/>
          </a:stretch>
        </p:blipFill>
        <p:spPr>
          <a:xfrm>
            <a:off x="2882821" y="7971106"/>
            <a:ext cx="720000" cy="720000"/>
          </a:xfrm>
          <a:prstGeom prst="rect">
            <a:avLst/>
          </a:prstGeom>
        </p:spPr>
      </p:pic>
      <p:pic>
        <p:nvPicPr>
          <p:cNvPr id="608" name="Grafik 607">
            <a:extLst>
              <a:ext uri="{FF2B5EF4-FFF2-40B4-BE49-F238E27FC236}">
                <a16:creationId xmlns:a16="http://schemas.microsoft.com/office/drawing/2014/main" id="{1A4D4CA4-6D40-57BD-CE6D-73E0A9D2E292}"/>
              </a:ext>
            </a:extLst>
          </p:cNvPr>
          <p:cNvPicPr>
            <a:picLocks noChangeAspect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615" y="8921790"/>
            <a:ext cx="720000" cy="720000"/>
          </a:xfrm>
          <a:prstGeom prst="rect">
            <a:avLst/>
          </a:prstGeom>
        </p:spPr>
      </p:pic>
      <p:pic>
        <p:nvPicPr>
          <p:cNvPr id="610" name="Grafik 609">
            <a:extLst>
              <a:ext uri="{FF2B5EF4-FFF2-40B4-BE49-F238E27FC236}">
                <a16:creationId xmlns:a16="http://schemas.microsoft.com/office/drawing/2014/main" id="{D3EBC65F-A6B3-5A52-B4B3-0A334E2920A2}"/>
              </a:ext>
            </a:extLst>
          </p:cNvPr>
          <p:cNvPicPr>
            <a:picLocks noChangeAspect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5"/>
              </a:ext>
            </a:extLst>
          </a:blip>
          <a:stretch>
            <a:fillRect/>
          </a:stretch>
        </p:blipFill>
        <p:spPr>
          <a:xfrm>
            <a:off x="4041155" y="7950784"/>
            <a:ext cx="648000" cy="648000"/>
          </a:xfrm>
          <a:prstGeom prst="rect">
            <a:avLst/>
          </a:prstGeom>
        </p:spPr>
      </p:pic>
      <p:pic>
        <p:nvPicPr>
          <p:cNvPr id="612" name="Grafik 611">
            <a:extLst>
              <a:ext uri="{FF2B5EF4-FFF2-40B4-BE49-F238E27FC236}">
                <a16:creationId xmlns:a16="http://schemas.microsoft.com/office/drawing/2014/main" id="{EC494517-BE22-E33E-6AD4-A40D5229C6C2}"/>
              </a:ext>
            </a:extLst>
          </p:cNvPr>
          <p:cNvPicPr>
            <a:picLocks noChangeAspect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614" y="8907272"/>
            <a:ext cx="648000" cy="648000"/>
          </a:xfrm>
          <a:prstGeom prst="rect">
            <a:avLst/>
          </a:prstGeom>
        </p:spPr>
      </p:pic>
      <p:pic>
        <p:nvPicPr>
          <p:cNvPr id="614" name="Grafik 613">
            <a:extLst>
              <a:ext uri="{FF2B5EF4-FFF2-40B4-BE49-F238E27FC236}">
                <a16:creationId xmlns:a16="http://schemas.microsoft.com/office/drawing/2014/main" id="{94D622A7-C7FA-97DB-D594-BF8642142955}"/>
              </a:ext>
            </a:extLst>
          </p:cNvPr>
          <p:cNvPicPr>
            <a:picLocks noChangeAspect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8"/>
              </a:ext>
            </a:extLst>
          </a:blip>
          <a:stretch>
            <a:fillRect/>
          </a:stretch>
        </p:blipFill>
        <p:spPr>
          <a:xfrm>
            <a:off x="5220928" y="7927391"/>
            <a:ext cx="648000" cy="648000"/>
          </a:xfrm>
          <a:prstGeom prst="rect">
            <a:avLst/>
          </a:prstGeom>
        </p:spPr>
      </p:pic>
      <p:pic>
        <p:nvPicPr>
          <p:cNvPr id="616" name="Grafik 615">
            <a:extLst>
              <a:ext uri="{FF2B5EF4-FFF2-40B4-BE49-F238E27FC236}">
                <a16:creationId xmlns:a16="http://schemas.microsoft.com/office/drawing/2014/main" id="{F41DA76C-35A1-EF57-9699-7924B267759C}"/>
              </a:ext>
            </a:extLst>
          </p:cNvPr>
          <p:cNvPicPr>
            <a:picLocks noChangeAspect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549" y="8907272"/>
            <a:ext cx="648000" cy="648000"/>
          </a:xfrm>
          <a:prstGeom prst="rect">
            <a:avLst/>
          </a:prstGeom>
        </p:spPr>
      </p:pic>
      <p:pic>
        <p:nvPicPr>
          <p:cNvPr id="618" name="Grafik 617">
            <a:extLst>
              <a:ext uri="{FF2B5EF4-FFF2-40B4-BE49-F238E27FC236}">
                <a16:creationId xmlns:a16="http://schemas.microsoft.com/office/drawing/2014/main" id="{0C95DEC3-2BDD-8354-616A-B7130626F83C}"/>
              </a:ext>
            </a:extLst>
          </p:cNvPr>
          <p:cNvPicPr>
            <a:picLocks noChangeAspect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837" y="8836190"/>
            <a:ext cx="720000" cy="720000"/>
          </a:xfrm>
          <a:prstGeom prst="rect">
            <a:avLst/>
          </a:prstGeom>
        </p:spPr>
      </p:pic>
      <p:pic>
        <p:nvPicPr>
          <p:cNvPr id="620" name="Grafik 619">
            <a:extLst>
              <a:ext uri="{FF2B5EF4-FFF2-40B4-BE49-F238E27FC236}">
                <a16:creationId xmlns:a16="http://schemas.microsoft.com/office/drawing/2014/main" id="{1F0ACE01-4613-4099-CE05-04F648BEA5F0}"/>
              </a:ext>
            </a:extLst>
          </p:cNvPr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2"/>
              </a:ext>
            </a:extLst>
          </a:blip>
          <a:stretch>
            <a:fillRect/>
          </a:stretch>
        </p:blipFill>
        <p:spPr>
          <a:xfrm>
            <a:off x="6359949" y="7878784"/>
            <a:ext cx="720000" cy="720000"/>
          </a:xfrm>
          <a:prstGeom prst="rect">
            <a:avLst/>
          </a:prstGeom>
        </p:spPr>
      </p:pic>
      <p:pic>
        <p:nvPicPr>
          <p:cNvPr id="622" name="Grafik 621">
            <a:extLst>
              <a:ext uri="{FF2B5EF4-FFF2-40B4-BE49-F238E27FC236}">
                <a16:creationId xmlns:a16="http://schemas.microsoft.com/office/drawing/2014/main" id="{E54BD4C4-5E73-AD44-2271-3E249FE7AE7A}"/>
              </a:ext>
            </a:extLst>
          </p:cNvPr>
          <p:cNvPicPr>
            <a:picLocks noChangeAspect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4"/>
              </a:ext>
            </a:extLst>
          </a:blip>
          <a:stretch>
            <a:fillRect/>
          </a:stretch>
        </p:blipFill>
        <p:spPr>
          <a:xfrm>
            <a:off x="15281223" y="2189077"/>
            <a:ext cx="720000" cy="720000"/>
          </a:xfrm>
          <a:prstGeom prst="rect">
            <a:avLst/>
          </a:prstGeom>
        </p:spPr>
      </p:pic>
      <p:pic>
        <p:nvPicPr>
          <p:cNvPr id="624" name="Grafik 623">
            <a:extLst>
              <a:ext uri="{FF2B5EF4-FFF2-40B4-BE49-F238E27FC236}">
                <a16:creationId xmlns:a16="http://schemas.microsoft.com/office/drawing/2014/main" id="{FDF1F174-94D6-E2F0-ACC9-47D719E225DE}"/>
              </a:ext>
            </a:extLst>
          </p:cNvPr>
          <p:cNvPicPr>
            <a:picLocks noChangeAspect="1"/>
          </p:cNvPicPr>
          <p:nvPr/>
        </p:nvPicPr>
        <p:blipFill>
          <a:blip r:embed="rId1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100" y="3111993"/>
            <a:ext cx="720000" cy="720000"/>
          </a:xfrm>
          <a:prstGeom prst="rect">
            <a:avLst/>
          </a:prstGeom>
        </p:spPr>
      </p:pic>
      <p:pic>
        <p:nvPicPr>
          <p:cNvPr id="626" name="Grafik 625">
            <a:extLst>
              <a:ext uri="{FF2B5EF4-FFF2-40B4-BE49-F238E27FC236}">
                <a16:creationId xmlns:a16="http://schemas.microsoft.com/office/drawing/2014/main" id="{4DF2CFA6-C9FA-6739-F9D3-BCD32FA9DF45}"/>
              </a:ext>
            </a:extLst>
          </p:cNvPr>
          <p:cNvPicPr>
            <a:picLocks noChangeAspect="1"/>
          </p:cNvPicPr>
          <p:nvPr/>
        </p:nvPicPr>
        <p:blipFill>
          <a:blip r:embed="rId10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7"/>
              </a:ext>
            </a:extLst>
          </a:blip>
          <a:stretch>
            <a:fillRect/>
          </a:stretch>
        </p:blipFill>
        <p:spPr>
          <a:xfrm>
            <a:off x="7358687" y="7971057"/>
            <a:ext cx="648000" cy="648000"/>
          </a:xfrm>
          <a:prstGeom prst="rect">
            <a:avLst/>
          </a:prstGeom>
        </p:spPr>
      </p:pic>
      <p:pic>
        <p:nvPicPr>
          <p:cNvPr id="628" name="Grafik 627">
            <a:extLst>
              <a:ext uri="{FF2B5EF4-FFF2-40B4-BE49-F238E27FC236}">
                <a16:creationId xmlns:a16="http://schemas.microsoft.com/office/drawing/2014/main" id="{51D8D2F3-211E-C394-6CF2-1423EA6EAA78}"/>
              </a:ext>
            </a:extLst>
          </p:cNvPr>
          <p:cNvPicPr>
            <a:picLocks noChangeAspect="1"/>
          </p:cNvPicPr>
          <p:nvPr/>
        </p:nvPicPr>
        <p:blipFill>
          <a:blip r:embed="rId1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186" y="8918803"/>
            <a:ext cx="648000" cy="648000"/>
          </a:xfrm>
          <a:prstGeom prst="rect">
            <a:avLst/>
          </a:prstGeom>
        </p:spPr>
      </p:pic>
      <p:pic>
        <p:nvPicPr>
          <p:cNvPr id="630" name="Grafik 629">
            <a:extLst>
              <a:ext uri="{FF2B5EF4-FFF2-40B4-BE49-F238E27FC236}">
                <a16:creationId xmlns:a16="http://schemas.microsoft.com/office/drawing/2014/main" id="{BE217451-B1EA-DF16-1DBB-418EF8089408}"/>
              </a:ext>
            </a:extLst>
          </p:cNvPr>
          <p:cNvPicPr>
            <a:picLocks noChangeAspect="1"/>
          </p:cNvPicPr>
          <p:nvPr/>
        </p:nvPicPr>
        <p:blipFill>
          <a:blip r:embed="rId10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0"/>
              </a:ext>
            </a:extLst>
          </a:blip>
          <a:stretch>
            <a:fillRect/>
          </a:stretch>
        </p:blipFill>
        <p:spPr>
          <a:xfrm>
            <a:off x="9397378" y="7869995"/>
            <a:ext cx="720000" cy="720000"/>
          </a:xfrm>
          <a:prstGeom prst="rect">
            <a:avLst/>
          </a:prstGeom>
        </p:spPr>
      </p:pic>
      <p:pic>
        <p:nvPicPr>
          <p:cNvPr id="632" name="Grafik 631">
            <a:extLst>
              <a:ext uri="{FF2B5EF4-FFF2-40B4-BE49-F238E27FC236}">
                <a16:creationId xmlns:a16="http://schemas.microsoft.com/office/drawing/2014/main" id="{4516337A-FA96-09D4-7A9A-B1B86200D884}"/>
              </a:ext>
            </a:extLst>
          </p:cNvPr>
          <p:cNvPicPr>
            <a:picLocks noChangeAspect="1"/>
          </p:cNvPicPr>
          <p:nvPr/>
        </p:nvPicPr>
        <p:blipFill>
          <a:blip r:embed="rId1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378" y="8801583"/>
            <a:ext cx="720000" cy="720000"/>
          </a:xfrm>
          <a:prstGeom prst="rect">
            <a:avLst/>
          </a:prstGeom>
        </p:spPr>
      </p:pic>
      <p:pic>
        <p:nvPicPr>
          <p:cNvPr id="634" name="Grafik 633">
            <a:extLst>
              <a:ext uri="{FF2B5EF4-FFF2-40B4-BE49-F238E27FC236}">
                <a16:creationId xmlns:a16="http://schemas.microsoft.com/office/drawing/2014/main" id="{CBF3335C-BD15-CAA4-AC24-5ED64980A932}"/>
              </a:ext>
            </a:extLst>
          </p:cNvPr>
          <p:cNvPicPr>
            <a:picLocks noChangeAspect="1"/>
          </p:cNvPicPr>
          <p:nvPr/>
        </p:nvPicPr>
        <p:blipFill>
          <a:blip r:embed="rId1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3"/>
              </a:ext>
            </a:extLst>
          </a:blip>
          <a:stretch>
            <a:fillRect/>
          </a:stretch>
        </p:blipFill>
        <p:spPr>
          <a:xfrm>
            <a:off x="8239603" y="7910841"/>
            <a:ext cx="720000" cy="720000"/>
          </a:xfrm>
          <a:prstGeom prst="rect">
            <a:avLst/>
          </a:prstGeom>
        </p:spPr>
      </p:pic>
      <p:pic>
        <p:nvPicPr>
          <p:cNvPr id="636" name="Grafik 635">
            <a:extLst>
              <a:ext uri="{FF2B5EF4-FFF2-40B4-BE49-F238E27FC236}">
                <a16:creationId xmlns:a16="http://schemas.microsoft.com/office/drawing/2014/main" id="{67614358-869C-CD11-4B81-4F7BBB0A96FE}"/>
              </a:ext>
            </a:extLst>
          </p:cNvPr>
          <p:cNvPicPr>
            <a:picLocks noChangeAspect="1"/>
          </p:cNvPicPr>
          <p:nvPr/>
        </p:nvPicPr>
        <p:blipFill>
          <a:blip r:embed="rId1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008" y="8899679"/>
            <a:ext cx="720000" cy="720000"/>
          </a:xfrm>
          <a:prstGeom prst="rect">
            <a:avLst/>
          </a:prstGeom>
        </p:spPr>
      </p:pic>
      <p:pic>
        <p:nvPicPr>
          <p:cNvPr id="638" name="Grafik 637">
            <a:extLst>
              <a:ext uri="{FF2B5EF4-FFF2-40B4-BE49-F238E27FC236}">
                <a16:creationId xmlns:a16="http://schemas.microsoft.com/office/drawing/2014/main" id="{533F9220-7CE8-8E28-A208-0B89E572C26B}"/>
              </a:ext>
            </a:extLst>
          </p:cNvPr>
          <p:cNvPicPr>
            <a:picLocks noChangeAspect="1"/>
          </p:cNvPicPr>
          <p:nvPr/>
        </p:nvPicPr>
        <p:blipFill>
          <a:blip r:embed="rId1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6"/>
              </a:ext>
            </a:extLst>
          </a:blip>
          <a:stretch>
            <a:fillRect/>
          </a:stretch>
        </p:blipFill>
        <p:spPr>
          <a:xfrm>
            <a:off x="10505710" y="8024115"/>
            <a:ext cx="720000" cy="720000"/>
          </a:xfrm>
          <a:prstGeom prst="rect">
            <a:avLst/>
          </a:prstGeom>
        </p:spPr>
      </p:pic>
      <p:pic>
        <p:nvPicPr>
          <p:cNvPr id="640" name="Grafik 639">
            <a:extLst>
              <a:ext uri="{FF2B5EF4-FFF2-40B4-BE49-F238E27FC236}">
                <a16:creationId xmlns:a16="http://schemas.microsoft.com/office/drawing/2014/main" id="{FC6FA94E-63A0-0560-CC6A-75E0406C03AE}"/>
              </a:ext>
            </a:extLst>
          </p:cNvPr>
          <p:cNvPicPr>
            <a:picLocks noChangeAspect="1"/>
          </p:cNvPicPr>
          <p:nvPr/>
        </p:nvPicPr>
        <p:blipFill>
          <a:blip r:embed="rId1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7619" y="8997507"/>
            <a:ext cx="720000" cy="720000"/>
          </a:xfrm>
          <a:prstGeom prst="rect">
            <a:avLst/>
          </a:prstGeom>
        </p:spPr>
      </p:pic>
      <p:grpSp>
        <p:nvGrpSpPr>
          <p:cNvPr id="642" name="Gruppierung 24">
            <a:extLst>
              <a:ext uri="{FF2B5EF4-FFF2-40B4-BE49-F238E27FC236}">
                <a16:creationId xmlns:a16="http://schemas.microsoft.com/office/drawing/2014/main" id="{54D7CEB5-102D-1904-A944-D28F549F8BA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644" name="Gruppierung 26">
              <a:extLst>
                <a:ext uri="{FF2B5EF4-FFF2-40B4-BE49-F238E27FC236}">
                  <a16:creationId xmlns:a16="http://schemas.microsoft.com/office/drawing/2014/main" id="{680F46AE-287B-06E1-8B66-EB0AEA391DD4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50" name="Parallelogramm 649">
                <a:extLst>
                  <a:ext uri="{FF2B5EF4-FFF2-40B4-BE49-F238E27FC236}">
                    <a16:creationId xmlns:a16="http://schemas.microsoft.com/office/drawing/2014/main" id="{9CE809D9-C451-DACD-4D62-5BFF48E98A88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52" name="Rechteck 651">
                <a:extLst>
                  <a:ext uri="{FF2B5EF4-FFF2-40B4-BE49-F238E27FC236}">
                    <a16:creationId xmlns:a16="http://schemas.microsoft.com/office/drawing/2014/main" id="{A910A097-43B6-3A84-AC3E-2BFF56ACC56A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646" name="Bild 27">
              <a:extLst>
                <a:ext uri="{FF2B5EF4-FFF2-40B4-BE49-F238E27FC236}">
                  <a16:creationId xmlns:a16="http://schemas.microsoft.com/office/drawing/2014/main" id="{32DBFCED-A32F-0409-F25B-5DCFA4B75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648" name="Textfeld 647">
              <a:extLst>
                <a:ext uri="{FF2B5EF4-FFF2-40B4-BE49-F238E27FC236}">
                  <a16:creationId xmlns:a16="http://schemas.microsoft.com/office/drawing/2014/main" id="{C96B8A6C-E09E-A230-FA10-C1DF3EF5E585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pic>
        <p:nvPicPr>
          <p:cNvPr id="653" name="Grafik 652">
            <a:extLst>
              <a:ext uri="{FF2B5EF4-FFF2-40B4-BE49-F238E27FC236}">
                <a16:creationId xmlns:a16="http://schemas.microsoft.com/office/drawing/2014/main" id="{A8FD27DC-86D6-18F3-B8D1-78C1954179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100" y="7348629"/>
            <a:ext cx="2770077" cy="277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81164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rafik 475">
            <a:extLst>
              <a:ext uri="{FF2B5EF4-FFF2-40B4-BE49-F238E27FC236}">
                <a16:creationId xmlns:a16="http://schemas.microsoft.com/office/drawing/2014/main" id="{E2F03873-5164-1DD9-F2FE-2446C009F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87919" y="2362938"/>
            <a:ext cx="540000" cy="540000"/>
          </a:xfrm>
          <a:prstGeom prst="rect">
            <a:avLst/>
          </a:prstGeom>
        </p:spPr>
      </p:pic>
      <p:pic>
        <p:nvPicPr>
          <p:cNvPr id="477" name="Grafik 476">
            <a:extLst>
              <a:ext uri="{FF2B5EF4-FFF2-40B4-BE49-F238E27FC236}">
                <a16:creationId xmlns:a16="http://schemas.microsoft.com/office/drawing/2014/main" id="{EBF57D87-9018-E262-1BE5-C155E2CC8C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350" y="3337573"/>
            <a:ext cx="540000" cy="540000"/>
          </a:xfrm>
          <a:prstGeom prst="rect">
            <a:avLst/>
          </a:prstGeom>
        </p:spPr>
      </p:pic>
      <p:pic>
        <p:nvPicPr>
          <p:cNvPr id="478" name="Grafik 477">
            <a:extLst>
              <a:ext uri="{FF2B5EF4-FFF2-40B4-BE49-F238E27FC236}">
                <a16:creationId xmlns:a16="http://schemas.microsoft.com/office/drawing/2014/main" id="{7EE66005-108D-F6CB-ACCA-5F817FF5DA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318" y="3206873"/>
            <a:ext cx="864000" cy="864000"/>
          </a:xfrm>
          <a:prstGeom prst="rect">
            <a:avLst/>
          </a:prstGeom>
          <a:noFill/>
        </p:spPr>
      </p:pic>
      <p:pic>
        <p:nvPicPr>
          <p:cNvPr id="480" name="Grafik 479">
            <a:extLst>
              <a:ext uri="{FF2B5EF4-FFF2-40B4-BE49-F238E27FC236}">
                <a16:creationId xmlns:a16="http://schemas.microsoft.com/office/drawing/2014/main" id="{9088EDCA-F782-7655-65A7-4FFF1325E1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02591" y="2349923"/>
            <a:ext cx="612000" cy="612000"/>
          </a:xfrm>
          <a:prstGeom prst="rect">
            <a:avLst/>
          </a:prstGeom>
        </p:spPr>
      </p:pic>
      <p:pic>
        <p:nvPicPr>
          <p:cNvPr id="482" name="Grafik 481">
            <a:extLst>
              <a:ext uri="{FF2B5EF4-FFF2-40B4-BE49-F238E27FC236}">
                <a16:creationId xmlns:a16="http://schemas.microsoft.com/office/drawing/2014/main" id="{6B3F4702-67DD-AAC4-C5D3-2A6E9BFB9D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863" y="3305606"/>
            <a:ext cx="612000" cy="612000"/>
          </a:xfrm>
          <a:prstGeom prst="rect">
            <a:avLst/>
          </a:prstGeom>
        </p:spPr>
      </p:pic>
      <p:pic>
        <p:nvPicPr>
          <p:cNvPr id="484" name="Grafik 483">
            <a:extLst>
              <a:ext uri="{FF2B5EF4-FFF2-40B4-BE49-F238E27FC236}">
                <a16:creationId xmlns:a16="http://schemas.microsoft.com/office/drawing/2014/main" id="{8E6C685D-C67F-C38A-E127-38382A7DCC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107906" y="2232441"/>
            <a:ext cx="864000" cy="864000"/>
          </a:xfrm>
          <a:prstGeom prst="rect">
            <a:avLst/>
          </a:prstGeom>
        </p:spPr>
      </p:pic>
      <p:pic>
        <p:nvPicPr>
          <p:cNvPr id="485" name="Grafik 484">
            <a:extLst>
              <a:ext uri="{FF2B5EF4-FFF2-40B4-BE49-F238E27FC236}">
                <a16:creationId xmlns:a16="http://schemas.microsoft.com/office/drawing/2014/main" id="{44CF9200-7F4B-408D-98F9-041A8BFEDC1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011247" y="2339688"/>
            <a:ext cx="576000" cy="576000"/>
          </a:xfrm>
          <a:prstGeom prst="rect">
            <a:avLst/>
          </a:prstGeom>
        </p:spPr>
      </p:pic>
      <p:pic>
        <p:nvPicPr>
          <p:cNvPr id="486" name="Grafik 485">
            <a:extLst>
              <a:ext uri="{FF2B5EF4-FFF2-40B4-BE49-F238E27FC236}">
                <a16:creationId xmlns:a16="http://schemas.microsoft.com/office/drawing/2014/main" id="{3C6AFF98-42DB-5F08-7D8E-0EFA6FAA353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21" y="3283116"/>
            <a:ext cx="576000" cy="576000"/>
          </a:xfrm>
          <a:prstGeom prst="rect">
            <a:avLst/>
          </a:prstGeom>
        </p:spPr>
      </p:pic>
      <p:pic>
        <p:nvPicPr>
          <p:cNvPr id="488" name="Grafik 487">
            <a:extLst>
              <a:ext uri="{FF2B5EF4-FFF2-40B4-BE49-F238E27FC236}">
                <a16:creationId xmlns:a16="http://schemas.microsoft.com/office/drawing/2014/main" id="{C8FA7196-4192-B806-1BAF-5014D5B4A0C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88992" y="2320794"/>
            <a:ext cx="576000" cy="576000"/>
          </a:xfrm>
          <a:prstGeom prst="rect">
            <a:avLst/>
          </a:prstGeom>
        </p:spPr>
      </p:pic>
      <p:pic>
        <p:nvPicPr>
          <p:cNvPr id="489" name="Grafik 488">
            <a:extLst>
              <a:ext uri="{FF2B5EF4-FFF2-40B4-BE49-F238E27FC236}">
                <a16:creationId xmlns:a16="http://schemas.microsoft.com/office/drawing/2014/main" id="{6C42EBE2-9695-3C20-CC5A-643E5D7D8CA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92" y="3316115"/>
            <a:ext cx="576000" cy="576000"/>
          </a:xfrm>
          <a:prstGeom prst="rect">
            <a:avLst/>
          </a:prstGeom>
        </p:spPr>
      </p:pic>
      <p:pic>
        <p:nvPicPr>
          <p:cNvPr id="490" name="Grafik 489">
            <a:extLst>
              <a:ext uri="{FF2B5EF4-FFF2-40B4-BE49-F238E27FC236}">
                <a16:creationId xmlns:a16="http://schemas.microsoft.com/office/drawing/2014/main" id="{5BFD6F94-5554-22CC-0D55-D78180D6B60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746376" y="2329724"/>
            <a:ext cx="576000" cy="576000"/>
          </a:xfrm>
          <a:prstGeom prst="rect">
            <a:avLst/>
          </a:prstGeom>
        </p:spPr>
      </p:pic>
      <p:pic>
        <p:nvPicPr>
          <p:cNvPr id="492" name="Grafik 491">
            <a:extLst>
              <a:ext uri="{FF2B5EF4-FFF2-40B4-BE49-F238E27FC236}">
                <a16:creationId xmlns:a16="http://schemas.microsoft.com/office/drawing/2014/main" id="{D5A3E9EE-1D9D-98D8-AE16-05B6EAA0BF8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070" y="3316115"/>
            <a:ext cx="576000" cy="576000"/>
          </a:xfrm>
          <a:prstGeom prst="rect">
            <a:avLst/>
          </a:prstGeom>
        </p:spPr>
      </p:pic>
      <p:pic>
        <p:nvPicPr>
          <p:cNvPr id="494" name="Grafik 493">
            <a:extLst>
              <a:ext uri="{FF2B5EF4-FFF2-40B4-BE49-F238E27FC236}">
                <a16:creationId xmlns:a16="http://schemas.microsoft.com/office/drawing/2014/main" id="{90F38D10-8D47-4D0A-4DFE-2E080B6DD85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068128" y="2287228"/>
            <a:ext cx="720000" cy="720000"/>
          </a:xfrm>
          <a:prstGeom prst="rect">
            <a:avLst/>
          </a:prstGeom>
        </p:spPr>
      </p:pic>
      <p:pic>
        <p:nvPicPr>
          <p:cNvPr id="496" name="Grafik 495">
            <a:extLst>
              <a:ext uri="{FF2B5EF4-FFF2-40B4-BE49-F238E27FC236}">
                <a16:creationId xmlns:a16="http://schemas.microsoft.com/office/drawing/2014/main" id="{D810B645-968B-F7AA-4452-365D629BD560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978" y="3260620"/>
            <a:ext cx="720000" cy="720000"/>
          </a:xfrm>
          <a:prstGeom prst="rect">
            <a:avLst/>
          </a:prstGeom>
        </p:spPr>
      </p:pic>
      <p:pic>
        <p:nvPicPr>
          <p:cNvPr id="498" name="Grafik 497">
            <a:extLst>
              <a:ext uri="{FF2B5EF4-FFF2-40B4-BE49-F238E27FC236}">
                <a16:creationId xmlns:a16="http://schemas.microsoft.com/office/drawing/2014/main" id="{789AE7FA-6BB7-DFB9-EEC6-D7E69C093209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9435510" y="2359570"/>
            <a:ext cx="576000" cy="576000"/>
          </a:xfrm>
          <a:prstGeom prst="rect">
            <a:avLst/>
          </a:prstGeom>
        </p:spPr>
      </p:pic>
      <p:pic>
        <p:nvPicPr>
          <p:cNvPr id="500" name="Grafik 499">
            <a:extLst>
              <a:ext uri="{FF2B5EF4-FFF2-40B4-BE49-F238E27FC236}">
                <a16:creationId xmlns:a16="http://schemas.microsoft.com/office/drawing/2014/main" id="{FF593C31-FFCF-8E3D-54CA-62E94C48EEE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9886" y="3350701"/>
            <a:ext cx="576000" cy="576000"/>
          </a:xfrm>
          <a:prstGeom prst="rect">
            <a:avLst/>
          </a:prstGeom>
        </p:spPr>
      </p:pic>
      <p:pic>
        <p:nvPicPr>
          <p:cNvPr id="502" name="Grafik 501">
            <a:extLst>
              <a:ext uri="{FF2B5EF4-FFF2-40B4-BE49-F238E27FC236}">
                <a16:creationId xmlns:a16="http://schemas.microsoft.com/office/drawing/2014/main" id="{CE077758-CF07-130B-A44F-D62713A7BA8B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349752" y="2349923"/>
            <a:ext cx="576000" cy="576000"/>
          </a:xfrm>
          <a:prstGeom prst="rect">
            <a:avLst/>
          </a:prstGeom>
        </p:spPr>
      </p:pic>
      <p:pic>
        <p:nvPicPr>
          <p:cNvPr id="504" name="Grafik 503">
            <a:extLst>
              <a:ext uri="{FF2B5EF4-FFF2-40B4-BE49-F238E27FC236}">
                <a16:creationId xmlns:a16="http://schemas.microsoft.com/office/drawing/2014/main" id="{F20BDDF4-1865-FA4F-F2C2-A236E1B826A1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600" y="3323315"/>
            <a:ext cx="576000" cy="576000"/>
          </a:xfrm>
          <a:prstGeom prst="rect">
            <a:avLst/>
          </a:prstGeom>
        </p:spPr>
      </p:pic>
      <p:pic>
        <p:nvPicPr>
          <p:cNvPr id="505" name="Grafik 504">
            <a:extLst>
              <a:ext uri="{FF2B5EF4-FFF2-40B4-BE49-F238E27FC236}">
                <a16:creationId xmlns:a16="http://schemas.microsoft.com/office/drawing/2014/main" id="{A3869CD8-E7D7-FC09-A99E-B4BE44C2FE06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10580581" y="2398715"/>
            <a:ext cx="503999" cy="503999"/>
          </a:xfrm>
          <a:prstGeom prst="rect">
            <a:avLst/>
          </a:prstGeom>
        </p:spPr>
      </p:pic>
      <p:pic>
        <p:nvPicPr>
          <p:cNvPr id="506" name="Grafik 505">
            <a:extLst>
              <a:ext uri="{FF2B5EF4-FFF2-40B4-BE49-F238E27FC236}">
                <a16:creationId xmlns:a16="http://schemas.microsoft.com/office/drawing/2014/main" id="{39B63D3A-F37C-3DCE-348D-5B6F6070EC5B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581" y="3347301"/>
            <a:ext cx="503999" cy="503999"/>
          </a:xfrm>
          <a:prstGeom prst="rect">
            <a:avLst/>
          </a:prstGeom>
        </p:spPr>
      </p:pic>
      <p:pic>
        <p:nvPicPr>
          <p:cNvPr id="507" name="Grafik 506">
            <a:extLst>
              <a:ext uri="{FF2B5EF4-FFF2-40B4-BE49-F238E27FC236}">
                <a16:creationId xmlns:a16="http://schemas.microsoft.com/office/drawing/2014/main" id="{FD4DE5EC-DABE-7E22-351B-DC44814FAF69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12878960" y="2392795"/>
            <a:ext cx="503999" cy="503999"/>
          </a:xfrm>
          <a:prstGeom prst="rect">
            <a:avLst/>
          </a:prstGeom>
        </p:spPr>
      </p:pic>
      <p:pic>
        <p:nvPicPr>
          <p:cNvPr id="508" name="Grafik 507">
            <a:extLst>
              <a:ext uri="{FF2B5EF4-FFF2-40B4-BE49-F238E27FC236}">
                <a16:creationId xmlns:a16="http://schemas.microsoft.com/office/drawing/2014/main" id="{3DAE1B0F-04E8-4DDE-B6E6-16CD95FAFA9D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1549" y="3366585"/>
            <a:ext cx="503999" cy="503999"/>
          </a:xfrm>
          <a:prstGeom prst="rect">
            <a:avLst/>
          </a:prstGeom>
        </p:spPr>
      </p:pic>
      <p:pic>
        <p:nvPicPr>
          <p:cNvPr id="510" name="Grafik 509">
            <a:extLst>
              <a:ext uri="{FF2B5EF4-FFF2-40B4-BE49-F238E27FC236}">
                <a16:creationId xmlns:a16="http://schemas.microsoft.com/office/drawing/2014/main" id="{C348C25B-674F-546C-480E-D544AF966239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11716631" y="2393590"/>
            <a:ext cx="503999" cy="503999"/>
          </a:xfrm>
          <a:prstGeom prst="rect">
            <a:avLst/>
          </a:prstGeom>
        </p:spPr>
      </p:pic>
      <p:pic>
        <p:nvPicPr>
          <p:cNvPr id="512" name="Grafik 511">
            <a:extLst>
              <a:ext uri="{FF2B5EF4-FFF2-40B4-BE49-F238E27FC236}">
                <a16:creationId xmlns:a16="http://schemas.microsoft.com/office/drawing/2014/main" id="{D75B4C01-B315-FBD8-45AA-8426138948EB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11816022" y="3366982"/>
            <a:ext cx="503999" cy="503999"/>
          </a:xfrm>
          <a:prstGeom prst="rect">
            <a:avLst/>
          </a:prstGeom>
        </p:spPr>
      </p:pic>
      <p:pic>
        <p:nvPicPr>
          <p:cNvPr id="514" name="Grafik 513">
            <a:extLst>
              <a:ext uri="{FF2B5EF4-FFF2-40B4-BE49-F238E27FC236}">
                <a16:creationId xmlns:a16="http://schemas.microsoft.com/office/drawing/2014/main" id="{D46C0CB1-630D-EB2B-8041-E0B57313616A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556063" y="4140975"/>
            <a:ext cx="612000" cy="612000"/>
          </a:xfrm>
          <a:prstGeom prst="rect">
            <a:avLst/>
          </a:prstGeom>
        </p:spPr>
      </p:pic>
      <p:pic>
        <p:nvPicPr>
          <p:cNvPr id="516" name="Grafik 515">
            <a:extLst>
              <a:ext uri="{FF2B5EF4-FFF2-40B4-BE49-F238E27FC236}">
                <a16:creationId xmlns:a16="http://schemas.microsoft.com/office/drawing/2014/main" id="{C79F97BE-6E01-1203-68F9-33547FED7422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1774407" y="4140975"/>
            <a:ext cx="612000" cy="612000"/>
          </a:xfrm>
          <a:prstGeom prst="rect">
            <a:avLst/>
          </a:prstGeom>
        </p:spPr>
      </p:pic>
      <p:pic>
        <p:nvPicPr>
          <p:cNvPr id="518" name="Grafik 517">
            <a:extLst>
              <a:ext uri="{FF2B5EF4-FFF2-40B4-BE49-F238E27FC236}">
                <a16:creationId xmlns:a16="http://schemas.microsoft.com/office/drawing/2014/main" id="{7F84B4F7-AEF3-E00A-E6B8-56B32F0C121E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3003106" y="4156666"/>
            <a:ext cx="648000" cy="648000"/>
          </a:xfrm>
          <a:prstGeom prst="rect">
            <a:avLst/>
          </a:prstGeom>
        </p:spPr>
      </p:pic>
      <p:pic>
        <p:nvPicPr>
          <p:cNvPr id="520" name="Grafik 519">
            <a:extLst>
              <a:ext uri="{FF2B5EF4-FFF2-40B4-BE49-F238E27FC236}">
                <a16:creationId xmlns:a16="http://schemas.microsoft.com/office/drawing/2014/main" id="{49098DD6-FFED-D848-E1CA-9C9FF05E7A7D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5217343" y="4163546"/>
            <a:ext cx="612000" cy="612000"/>
          </a:xfrm>
          <a:prstGeom prst="rect">
            <a:avLst/>
          </a:prstGeom>
        </p:spPr>
      </p:pic>
      <p:pic>
        <p:nvPicPr>
          <p:cNvPr id="522" name="Grafik 521">
            <a:extLst>
              <a:ext uri="{FF2B5EF4-FFF2-40B4-BE49-F238E27FC236}">
                <a16:creationId xmlns:a16="http://schemas.microsoft.com/office/drawing/2014/main" id="{8A7ADC71-6993-4D7C-3713-0F8440CA077A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6210646" y="4233962"/>
            <a:ext cx="612000" cy="612000"/>
          </a:xfrm>
          <a:prstGeom prst="rect">
            <a:avLst/>
          </a:prstGeom>
        </p:spPr>
      </p:pic>
      <p:pic>
        <p:nvPicPr>
          <p:cNvPr id="523" name="Grafik 522">
            <a:extLst>
              <a:ext uri="{FF2B5EF4-FFF2-40B4-BE49-F238E27FC236}">
                <a16:creationId xmlns:a16="http://schemas.microsoft.com/office/drawing/2014/main" id="{2CE7EBA4-F14D-CB6E-078C-7CCABF7227DE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0"/>
              </a:ext>
            </a:extLst>
          </a:blip>
          <a:stretch>
            <a:fillRect/>
          </a:stretch>
        </p:blipFill>
        <p:spPr>
          <a:xfrm>
            <a:off x="7256949" y="4215962"/>
            <a:ext cx="648000" cy="648000"/>
          </a:xfrm>
          <a:prstGeom prst="rect">
            <a:avLst/>
          </a:prstGeom>
        </p:spPr>
      </p:pic>
      <p:pic>
        <p:nvPicPr>
          <p:cNvPr id="524" name="Grafik 523">
            <a:extLst>
              <a:ext uri="{FF2B5EF4-FFF2-40B4-BE49-F238E27FC236}">
                <a16:creationId xmlns:a16="http://schemas.microsoft.com/office/drawing/2014/main" id="{2752138F-EA2B-952F-8FCB-76FA8FE8F2D9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2"/>
              </a:ext>
            </a:extLst>
          </a:blip>
          <a:stretch>
            <a:fillRect/>
          </a:stretch>
        </p:blipFill>
        <p:spPr>
          <a:xfrm>
            <a:off x="8367247" y="4245360"/>
            <a:ext cx="503999" cy="503999"/>
          </a:xfrm>
          <a:prstGeom prst="rect">
            <a:avLst/>
          </a:prstGeom>
        </p:spPr>
      </p:pic>
      <p:pic>
        <p:nvPicPr>
          <p:cNvPr id="526" name="Grafik 525">
            <a:extLst>
              <a:ext uri="{FF2B5EF4-FFF2-40B4-BE49-F238E27FC236}">
                <a16:creationId xmlns:a16="http://schemas.microsoft.com/office/drawing/2014/main" id="{2837CEC0-8C17-383C-ADB4-B1B2476273D1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645" y="5187955"/>
            <a:ext cx="503999" cy="503999"/>
          </a:xfrm>
          <a:prstGeom prst="rect">
            <a:avLst/>
          </a:prstGeom>
        </p:spPr>
      </p:pic>
      <p:pic>
        <p:nvPicPr>
          <p:cNvPr id="528" name="Grafik 527">
            <a:extLst>
              <a:ext uri="{FF2B5EF4-FFF2-40B4-BE49-F238E27FC236}">
                <a16:creationId xmlns:a16="http://schemas.microsoft.com/office/drawing/2014/main" id="{75074257-9CCB-8AB5-7243-C45801F41845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869" y="5073717"/>
            <a:ext cx="612000" cy="612000"/>
          </a:xfrm>
          <a:prstGeom prst="rect">
            <a:avLst/>
          </a:prstGeom>
        </p:spPr>
      </p:pic>
      <p:pic>
        <p:nvPicPr>
          <p:cNvPr id="530" name="Grafik 529">
            <a:extLst>
              <a:ext uri="{FF2B5EF4-FFF2-40B4-BE49-F238E27FC236}">
                <a16:creationId xmlns:a16="http://schemas.microsoft.com/office/drawing/2014/main" id="{089824E3-C120-EB24-930C-58E4E96F793C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92" y="5089355"/>
            <a:ext cx="612000" cy="612000"/>
          </a:xfrm>
          <a:prstGeom prst="rect">
            <a:avLst/>
          </a:prstGeom>
        </p:spPr>
      </p:pic>
      <p:pic>
        <p:nvPicPr>
          <p:cNvPr id="532" name="Grafik 531">
            <a:extLst>
              <a:ext uri="{FF2B5EF4-FFF2-40B4-BE49-F238E27FC236}">
                <a16:creationId xmlns:a16="http://schemas.microsoft.com/office/drawing/2014/main" id="{A35ABD47-DEFB-1535-52D9-3085956E719F}"/>
              </a:ext>
            </a:extLst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106" y="5068366"/>
            <a:ext cx="648000" cy="648000"/>
          </a:xfrm>
          <a:prstGeom prst="rect">
            <a:avLst/>
          </a:prstGeom>
        </p:spPr>
      </p:pic>
      <p:pic>
        <p:nvPicPr>
          <p:cNvPr id="534" name="Grafik 533">
            <a:extLst>
              <a:ext uri="{FF2B5EF4-FFF2-40B4-BE49-F238E27FC236}">
                <a16:creationId xmlns:a16="http://schemas.microsoft.com/office/drawing/2014/main" id="{14E033AA-30D0-0CB6-021F-335D021B065C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8"/>
              </a:ext>
            </a:extLst>
          </a:blip>
          <a:stretch>
            <a:fillRect/>
          </a:stretch>
        </p:blipFill>
        <p:spPr>
          <a:xfrm>
            <a:off x="4085409" y="4137107"/>
            <a:ext cx="612000" cy="612000"/>
          </a:xfrm>
          <a:prstGeom prst="rect">
            <a:avLst/>
          </a:prstGeom>
        </p:spPr>
      </p:pic>
      <p:pic>
        <p:nvPicPr>
          <p:cNvPr id="535" name="Grafik 534">
            <a:extLst>
              <a:ext uri="{FF2B5EF4-FFF2-40B4-BE49-F238E27FC236}">
                <a16:creationId xmlns:a16="http://schemas.microsoft.com/office/drawing/2014/main" id="{FBFCE403-E38D-11A4-B166-906D0A2B7FBE}"/>
              </a:ext>
            </a:extLst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409" y="5091467"/>
            <a:ext cx="612000" cy="612000"/>
          </a:xfrm>
          <a:prstGeom prst="rect">
            <a:avLst/>
          </a:prstGeom>
        </p:spPr>
      </p:pic>
      <p:pic>
        <p:nvPicPr>
          <p:cNvPr id="536" name="Grafik 535">
            <a:extLst>
              <a:ext uri="{FF2B5EF4-FFF2-40B4-BE49-F238E27FC236}">
                <a16:creationId xmlns:a16="http://schemas.microsoft.com/office/drawing/2014/main" id="{5AAAE245-F8B2-7F7F-746E-4584B98406CA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868" y="5096796"/>
            <a:ext cx="612000" cy="612000"/>
          </a:xfrm>
          <a:prstGeom prst="rect">
            <a:avLst/>
          </a:prstGeom>
        </p:spPr>
      </p:pic>
      <p:pic>
        <p:nvPicPr>
          <p:cNvPr id="538" name="Grafik 537">
            <a:extLst>
              <a:ext uri="{FF2B5EF4-FFF2-40B4-BE49-F238E27FC236}">
                <a16:creationId xmlns:a16="http://schemas.microsoft.com/office/drawing/2014/main" id="{81201A13-F388-244E-ED54-6EDAD7FE1CBD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358" y="5184187"/>
            <a:ext cx="612000" cy="612000"/>
          </a:xfrm>
          <a:prstGeom prst="rect">
            <a:avLst/>
          </a:prstGeom>
        </p:spPr>
      </p:pic>
      <p:pic>
        <p:nvPicPr>
          <p:cNvPr id="540" name="Grafik 539">
            <a:extLst>
              <a:ext uri="{FF2B5EF4-FFF2-40B4-BE49-F238E27FC236}">
                <a16:creationId xmlns:a16="http://schemas.microsoft.com/office/drawing/2014/main" id="{72D1116A-EF5E-FE6C-A071-86705CE129A6}"/>
              </a:ext>
            </a:extLst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661" y="5149017"/>
            <a:ext cx="648000" cy="648000"/>
          </a:xfrm>
          <a:prstGeom prst="rect">
            <a:avLst/>
          </a:prstGeom>
        </p:spPr>
      </p:pic>
      <p:pic>
        <p:nvPicPr>
          <p:cNvPr id="542" name="Grafik 541">
            <a:extLst>
              <a:ext uri="{FF2B5EF4-FFF2-40B4-BE49-F238E27FC236}">
                <a16:creationId xmlns:a16="http://schemas.microsoft.com/office/drawing/2014/main" id="{2ACDA2D9-6E8F-4F4E-CD45-98E5E5E9F9F8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4"/>
              </a:ext>
            </a:extLst>
          </a:blip>
          <a:stretch>
            <a:fillRect/>
          </a:stretch>
        </p:blipFill>
        <p:spPr>
          <a:xfrm>
            <a:off x="14083089" y="4213671"/>
            <a:ext cx="540000" cy="540000"/>
          </a:xfrm>
          <a:prstGeom prst="rect">
            <a:avLst/>
          </a:prstGeom>
        </p:spPr>
      </p:pic>
      <p:pic>
        <p:nvPicPr>
          <p:cNvPr id="544" name="Grafik 543">
            <a:extLst>
              <a:ext uri="{FF2B5EF4-FFF2-40B4-BE49-F238E27FC236}">
                <a16:creationId xmlns:a16="http://schemas.microsoft.com/office/drawing/2014/main" id="{71C5FBAD-06EA-DB88-BF58-B00C37EE08A4}"/>
              </a:ext>
            </a:extLst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3089" y="5153383"/>
            <a:ext cx="540000" cy="540000"/>
          </a:xfrm>
          <a:prstGeom prst="rect">
            <a:avLst/>
          </a:prstGeom>
        </p:spPr>
      </p:pic>
      <p:pic>
        <p:nvPicPr>
          <p:cNvPr id="546" name="Grafik 545">
            <a:extLst>
              <a:ext uri="{FF2B5EF4-FFF2-40B4-BE49-F238E27FC236}">
                <a16:creationId xmlns:a16="http://schemas.microsoft.com/office/drawing/2014/main" id="{FC2E6F14-8656-FF53-E604-218E75E121C0}"/>
              </a:ext>
            </a:extLst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7"/>
              </a:ext>
            </a:extLst>
          </a:blip>
          <a:stretch>
            <a:fillRect/>
          </a:stretch>
        </p:blipFill>
        <p:spPr>
          <a:xfrm>
            <a:off x="15267200" y="4232745"/>
            <a:ext cx="540000" cy="540000"/>
          </a:xfrm>
          <a:prstGeom prst="rect">
            <a:avLst/>
          </a:prstGeom>
        </p:spPr>
      </p:pic>
      <p:pic>
        <p:nvPicPr>
          <p:cNvPr id="548" name="Grafik 547">
            <a:extLst>
              <a:ext uri="{FF2B5EF4-FFF2-40B4-BE49-F238E27FC236}">
                <a16:creationId xmlns:a16="http://schemas.microsoft.com/office/drawing/2014/main" id="{D1254E1E-84B8-9DD2-D7AD-8CAFBCFFE986}"/>
              </a:ext>
            </a:extLst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9"/>
              </a:ext>
            </a:extLst>
          </a:blip>
          <a:stretch>
            <a:fillRect/>
          </a:stretch>
        </p:blipFill>
        <p:spPr>
          <a:xfrm>
            <a:off x="15257762" y="5134492"/>
            <a:ext cx="540000" cy="540000"/>
          </a:xfrm>
          <a:prstGeom prst="rect">
            <a:avLst/>
          </a:prstGeom>
        </p:spPr>
      </p:pic>
      <p:pic>
        <p:nvPicPr>
          <p:cNvPr id="550" name="Grafik 549">
            <a:extLst>
              <a:ext uri="{FF2B5EF4-FFF2-40B4-BE49-F238E27FC236}">
                <a16:creationId xmlns:a16="http://schemas.microsoft.com/office/drawing/2014/main" id="{0D9E5279-48C9-7599-ADE7-F0B153897302}"/>
              </a:ext>
            </a:extLst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1"/>
              </a:ext>
            </a:extLst>
          </a:blip>
          <a:stretch>
            <a:fillRect/>
          </a:stretch>
        </p:blipFill>
        <p:spPr>
          <a:xfrm>
            <a:off x="1602376" y="6981120"/>
            <a:ext cx="720000" cy="720000"/>
          </a:xfrm>
          <a:prstGeom prst="rect">
            <a:avLst/>
          </a:prstGeom>
        </p:spPr>
      </p:pic>
      <p:pic>
        <p:nvPicPr>
          <p:cNvPr id="552" name="Grafik 551">
            <a:extLst>
              <a:ext uri="{FF2B5EF4-FFF2-40B4-BE49-F238E27FC236}">
                <a16:creationId xmlns:a16="http://schemas.microsoft.com/office/drawing/2014/main" id="{422C0A31-37BC-DF47-AE5D-4FD193C66CA4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143" y="7957276"/>
            <a:ext cx="720000" cy="720000"/>
          </a:xfrm>
          <a:prstGeom prst="rect">
            <a:avLst/>
          </a:prstGeom>
        </p:spPr>
      </p:pic>
      <p:pic>
        <p:nvPicPr>
          <p:cNvPr id="554" name="Grafik 553">
            <a:extLst>
              <a:ext uri="{FF2B5EF4-FFF2-40B4-BE49-F238E27FC236}">
                <a16:creationId xmlns:a16="http://schemas.microsoft.com/office/drawing/2014/main" id="{85E5EB2C-8711-250C-99AB-9D4E9AC263D8}"/>
              </a:ext>
            </a:extLst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4"/>
              </a:ext>
            </a:extLst>
          </a:blip>
          <a:stretch>
            <a:fillRect/>
          </a:stretch>
        </p:blipFill>
        <p:spPr>
          <a:xfrm>
            <a:off x="605258" y="7064221"/>
            <a:ext cx="576000" cy="576000"/>
          </a:xfrm>
          <a:prstGeom prst="rect">
            <a:avLst/>
          </a:prstGeom>
        </p:spPr>
      </p:pic>
      <p:pic>
        <p:nvPicPr>
          <p:cNvPr id="556" name="Grafik 555">
            <a:extLst>
              <a:ext uri="{FF2B5EF4-FFF2-40B4-BE49-F238E27FC236}">
                <a16:creationId xmlns:a16="http://schemas.microsoft.com/office/drawing/2014/main" id="{E77AE01F-127D-E5B4-FCCF-B4B4B17EC05E}"/>
              </a:ext>
            </a:extLst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92" y="8089437"/>
            <a:ext cx="576000" cy="576000"/>
          </a:xfrm>
          <a:prstGeom prst="rect">
            <a:avLst/>
          </a:prstGeom>
        </p:spPr>
      </p:pic>
      <p:pic>
        <p:nvPicPr>
          <p:cNvPr id="558" name="Grafik 557">
            <a:extLst>
              <a:ext uri="{FF2B5EF4-FFF2-40B4-BE49-F238E27FC236}">
                <a16:creationId xmlns:a16="http://schemas.microsoft.com/office/drawing/2014/main" id="{5306C73A-B501-DFDA-A961-2B1E37E46958}"/>
              </a:ext>
            </a:extLst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7"/>
              </a:ext>
            </a:extLst>
          </a:blip>
          <a:stretch>
            <a:fillRect/>
          </a:stretch>
        </p:blipFill>
        <p:spPr>
          <a:xfrm>
            <a:off x="11779606" y="4231050"/>
            <a:ext cx="540000" cy="540000"/>
          </a:xfrm>
          <a:prstGeom prst="rect">
            <a:avLst/>
          </a:prstGeom>
        </p:spPr>
      </p:pic>
      <p:pic>
        <p:nvPicPr>
          <p:cNvPr id="560" name="Grafik 559">
            <a:extLst>
              <a:ext uri="{FF2B5EF4-FFF2-40B4-BE49-F238E27FC236}">
                <a16:creationId xmlns:a16="http://schemas.microsoft.com/office/drawing/2014/main" id="{02ADF1AE-46C4-51BE-3E4E-866F188BBBCF}"/>
              </a:ext>
            </a:extLst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482" y="5174478"/>
            <a:ext cx="540000" cy="540000"/>
          </a:xfrm>
          <a:prstGeom prst="rect">
            <a:avLst/>
          </a:prstGeom>
        </p:spPr>
      </p:pic>
      <p:pic>
        <p:nvPicPr>
          <p:cNvPr id="561" name="Grafik 560">
            <a:extLst>
              <a:ext uri="{FF2B5EF4-FFF2-40B4-BE49-F238E27FC236}">
                <a16:creationId xmlns:a16="http://schemas.microsoft.com/office/drawing/2014/main" id="{684F85A2-41C8-FF79-58D6-113F1C8FF20B}"/>
              </a:ext>
            </a:extLst>
          </p:cNvPr>
          <p:cNvPicPr>
            <a:picLocks noChangeAspect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0"/>
              </a:ext>
            </a:extLst>
          </a:blip>
          <a:stretch>
            <a:fillRect/>
          </a:stretch>
        </p:blipFill>
        <p:spPr>
          <a:xfrm>
            <a:off x="12905890" y="4212759"/>
            <a:ext cx="540000" cy="540000"/>
          </a:xfrm>
          <a:prstGeom prst="rect">
            <a:avLst/>
          </a:prstGeom>
        </p:spPr>
      </p:pic>
      <p:pic>
        <p:nvPicPr>
          <p:cNvPr id="562" name="Grafik 561">
            <a:extLst>
              <a:ext uri="{FF2B5EF4-FFF2-40B4-BE49-F238E27FC236}">
                <a16:creationId xmlns:a16="http://schemas.microsoft.com/office/drawing/2014/main" id="{AE7A7F72-1E5A-899A-191B-664DE133955B}"/>
              </a:ext>
            </a:extLst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8416" y="5181877"/>
            <a:ext cx="540000" cy="540000"/>
          </a:xfrm>
          <a:prstGeom prst="rect">
            <a:avLst/>
          </a:prstGeom>
        </p:spPr>
      </p:pic>
      <p:pic>
        <p:nvPicPr>
          <p:cNvPr id="563" name="Grafik 562">
            <a:extLst>
              <a:ext uri="{FF2B5EF4-FFF2-40B4-BE49-F238E27FC236}">
                <a16:creationId xmlns:a16="http://schemas.microsoft.com/office/drawing/2014/main" id="{9D544374-F7C2-9E21-4519-C7E96A81CCF0}"/>
              </a:ext>
            </a:extLst>
          </p:cNvPr>
          <p:cNvPicPr>
            <a:picLocks noChangeAspect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3"/>
              </a:ext>
            </a:extLst>
          </a:blip>
          <a:stretch>
            <a:fillRect/>
          </a:stretch>
        </p:blipFill>
        <p:spPr>
          <a:xfrm>
            <a:off x="14087602" y="2397590"/>
            <a:ext cx="540000" cy="540000"/>
          </a:xfrm>
          <a:prstGeom prst="rect">
            <a:avLst/>
          </a:prstGeom>
        </p:spPr>
      </p:pic>
      <p:pic>
        <p:nvPicPr>
          <p:cNvPr id="565" name="Grafik 564">
            <a:extLst>
              <a:ext uri="{FF2B5EF4-FFF2-40B4-BE49-F238E27FC236}">
                <a16:creationId xmlns:a16="http://schemas.microsoft.com/office/drawing/2014/main" id="{FE6894CE-D709-F5DF-8BE0-8E0A1F02DD35}"/>
              </a:ext>
            </a:extLst>
          </p:cNvPr>
          <p:cNvPicPr>
            <a:picLocks noChangeAspect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9389" y="3326537"/>
            <a:ext cx="540000" cy="540000"/>
          </a:xfrm>
          <a:prstGeom prst="rect">
            <a:avLst/>
          </a:prstGeom>
        </p:spPr>
      </p:pic>
      <p:pic>
        <p:nvPicPr>
          <p:cNvPr id="582" name="Grafik 581">
            <a:extLst>
              <a:ext uri="{FF2B5EF4-FFF2-40B4-BE49-F238E27FC236}">
                <a16:creationId xmlns:a16="http://schemas.microsoft.com/office/drawing/2014/main" id="{653FC46E-CC82-1B9F-052F-FEB782A0F2D3}"/>
              </a:ext>
            </a:extLst>
          </p:cNvPr>
          <p:cNvPicPr>
            <a:picLocks noChangeAspect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6"/>
              </a:ext>
            </a:extLst>
          </a:blip>
          <a:stretch>
            <a:fillRect/>
          </a:stretch>
        </p:blipFill>
        <p:spPr>
          <a:xfrm>
            <a:off x="9443015" y="4245360"/>
            <a:ext cx="503999" cy="503999"/>
          </a:xfrm>
          <a:prstGeom prst="rect">
            <a:avLst/>
          </a:prstGeom>
        </p:spPr>
      </p:pic>
      <p:pic>
        <p:nvPicPr>
          <p:cNvPr id="586" name="Grafik 585">
            <a:extLst>
              <a:ext uri="{FF2B5EF4-FFF2-40B4-BE49-F238E27FC236}">
                <a16:creationId xmlns:a16="http://schemas.microsoft.com/office/drawing/2014/main" id="{33980199-C73A-B56D-B6F3-64A932F19C19}"/>
              </a:ext>
            </a:extLst>
          </p:cNvPr>
          <p:cNvPicPr>
            <a:picLocks noChangeAspect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709" y="5181718"/>
            <a:ext cx="503999" cy="503999"/>
          </a:xfrm>
          <a:prstGeom prst="rect">
            <a:avLst/>
          </a:prstGeom>
        </p:spPr>
      </p:pic>
      <p:pic>
        <p:nvPicPr>
          <p:cNvPr id="590" name="Grafik 589">
            <a:extLst>
              <a:ext uri="{FF2B5EF4-FFF2-40B4-BE49-F238E27FC236}">
                <a16:creationId xmlns:a16="http://schemas.microsoft.com/office/drawing/2014/main" id="{C1B3FBA2-831F-7013-7F59-4340EF7C7270}"/>
              </a:ext>
            </a:extLst>
          </p:cNvPr>
          <p:cNvPicPr>
            <a:picLocks noChangeAspect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9"/>
              </a:ext>
            </a:extLst>
          </a:blip>
          <a:stretch>
            <a:fillRect/>
          </a:stretch>
        </p:blipFill>
        <p:spPr>
          <a:xfrm>
            <a:off x="10472580" y="4156312"/>
            <a:ext cx="612000" cy="612000"/>
          </a:xfrm>
          <a:prstGeom prst="rect">
            <a:avLst/>
          </a:prstGeom>
        </p:spPr>
      </p:pic>
      <p:pic>
        <p:nvPicPr>
          <p:cNvPr id="594" name="Grafik 593">
            <a:extLst>
              <a:ext uri="{FF2B5EF4-FFF2-40B4-BE49-F238E27FC236}">
                <a16:creationId xmlns:a16="http://schemas.microsoft.com/office/drawing/2014/main" id="{6F7530D7-BF3C-B32E-CF83-68A6EEB0560F}"/>
              </a:ext>
            </a:extLst>
          </p:cNvPr>
          <p:cNvPicPr>
            <a:picLocks noChangeAspect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580" y="5104245"/>
            <a:ext cx="612000" cy="612000"/>
          </a:xfrm>
          <a:prstGeom prst="rect">
            <a:avLst/>
          </a:prstGeom>
        </p:spPr>
      </p:pic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9528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 err="1">
                <a:latin typeface="Myriad Pro Light" panose="020B0403030403020204" pitchFamily="34" charset="0"/>
              </a:rPr>
              <a:t>Piktogrammsammlung</a:t>
            </a:r>
            <a:r>
              <a:rPr lang="de-DE" sz="5400" b="1" cap="all" spc="100" dirty="0">
                <a:latin typeface="Myriad Pro Light" panose="020B0403030403020204" pitchFamily="34" charset="0"/>
              </a:rPr>
              <a:t> 3/4</a:t>
            </a:r>
          </a:p>
        </p:txBody>
      </p:sp>
      <p:pic>
        <p:nvPicPr>
          <p:cNvPr id="41" name="Grafik 40">
            <a:extLst>
              <a:ext uri="{FF2B5EF4-FFF2-40B4-BE49-F238E27FC236}">
                <a16:creationId xmlns:a16="http://schemas.microsoft.com/office/drawing/2014/main" id="{C20A9B6C-5039-438E-E547-C81DC350D3AA}"/>
              </a:ext>
            </a:extLst>
          </p:cNvPr>
          <p:cNvPicPr>
            <a:picLocks noChangeAspect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2"/>
              </a:ext>
            </a:extLst>
          </a:blip>
          <a:stretch>
            <a:fillRect/>
          </a:stretch>
        </p:blipFill>
        <p:spPr>
          <a:xfrm>
            <a:off x="3003106" y="6981120"/>
            <a:ext cx="648000" cy="648000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C5FBA3BC-AEB9-6AEF-806D-81796FD75E5F}"/>
              </a:ext>
            </a:extLst>
          </p:cNvPr>
          <p:cNvPicPr>
            <a:picLocks noChangeAspect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367" y="7947312"/>
            <a:ext cx="648000" cy="648000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6906A928-784D-6D1D-3BAC-699C7AA3BEF3}"/>
              </a:ext>
            </a:extLst>
          </p:cNvPr>
          <p:cNvPicPr>
            <a:picLocks noChangeAspect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5"/>
              </a:ext>
            </a:extLst>
          </a:blip>
          <a:stretch>
            <a:fillRect/>
          </a:stretch>
        </p:blipFill>
        <p:spPr>
          <a:xfrm>
            <a:off x="4085409" y="6940397"/>
            <a:ext cx="648000" cy="648000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1F01F8F6-7AC5-D9E4-B70A-8D1D0EF01766}"/>
              </a:ext>
            </a:extLst>
          </p:cNvPr>
          <p:cNvPicPr>
            <a:picLocks noChangeAspect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409" y="7921268"/>
            <a:ext cx="648000" cy="648000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7A83D588-15FF-B990-B592-25DC0C8B923B}"/>
              </a:ext>
            </a:extLst>
          </p:cNvPr>
          <p:cNvPicPr>
            <a:picLocks noChangeAspect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8"/>
              </a:ext>
            </a:extLst>
          </a:blip>
          <a:stretch>
            <a:fillRect/>
          </a:stretch>
        </p:blipFill>
        <p:spPr>
          <a:xfrm>
            <a:off x="5221400" y="6992221"/>
            <a:ext cx="648000" cy="648000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C0DB0A41-3C70-2123-0EBA-1475DAA947DB}"/>
              </a:ext>
            </a:extLst>
          </p:cNvPr>
          <p:cNvPicPr>
            <a:picLocks noChangeAspect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386" y="7965613"/>
            <a:ext cx="648000" cy="648000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22D7A935-15AB-9DCB-C7A2-FEEA074FE380}"/>
              </a:ext>
            </a:extLst>
          </p:cNvPr>
          <p:cNvPicPr>
            <a:picLocks noChangeAspect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1"/>
              </a:ext>
            </a:extLst>
          </a:blip>
          <a:stretch>
            <a:fillRect/>
          </a:stretch>
        </p:blipFill>
        <p:spPr>
          <a:xfrm>
            <a:off x="6005104" y="6964913"/>
            <a:ext cx="648000" cy="648000"/>
          </a:xfrm>
          <a:prstGeom prst="rect">
            <a:avLst/>
          </a:prstGeom>
        </p:spPr>
      </p:pic>
      <p:pic>
        <p:nvPicPr>
          <p:cNvPr id="448" name="Grafik 447">
            <a:extLst>
              <a:ext uri="{FF2B5EF4-FFF2-40B4-BE49-F238E27FC236}">
                <a16:creationId xmlns:a16="http://schemas.microsoft.com/office/drawing/2014/main" id="{5482CB79-7889-A3E1-11E7-7A4A72A173CF}"/>
              </a:ext>
            </a:extLst>
          </p:cNvPr>
          <p:cNvPicPr>
            <a:picLocks noChangeAspect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900" y="7935959"/>
            <a:ext cx="648000" cy="648000"/>
          </a:xfrm>
          <a:prstGeom prst="rect">
            <a:avLst/>
          </a:prstGeom>
        </p:spPr>
      </p:pic>
      <p:pic>
        <p:nvPicPr>
          <p:cNvPr id="455" name="Grafik 454">
            <a:extLst>
              <a:ext uri="{FF2B5EF4-FFF2-40B4-BE49-F238E27FC236}">
                <a16:creationId xmlns:a16="http://schemas.microsoft.com/office/drawing/2014/main" id="{941E30D8-CD17-AC25-3909-7AB44BA6E581}"/>
              </a:ext>
            </a:extLst>
          </p:cNvPr>
          <p:cNvPicPr>
            <a:picLocks noChangeAspect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4"/>
              </a:ext>
            </a:extLst>
          </a:blip>
          <a:stretch>
            <a:fillRect/>
          </a:stretch>
        </p:blipFill>
        <p:spPr>
          <a:xfrm>
            <a:off x="7277136" y="7053550"/>
            <a:ext cx="648000" cy="648000"/>
          </a:xfrm>
          <a:prstGeom prst="rect">
            <a:avLst/>
          </a:prstGeom>
        </p:spPr>
      </p:pic>
      <p:pic>
        <p:nvPicPr>
          <p:cNvPr id="462" name="Grafik 461">
            <a:extLst>
              <a:ext uri="{FF2B5EF4-FFF2-40B4-BE49-F238E27FC236}">
                <a16:creationId xmlns:a16="http://schemas.microsoft.com/office/drawing/2014/main" id="{8953A73B-B979-515D-50ED-5154E8992DD0}"/>
              </a:ext>
            </a:extLst>
          </p:cNvPr>
          <p:cNvPicPr>
            <a:picLocks noChangeAspect="1"/>
          </p:cNvPicPr>
          <p:nvPr/>
        </p:nvPicPr>
        <p:blipFill>
          <a:blip r:embed="rId1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391" y="8020863"/>
            <a:ext cx="648000" cy="648000"/>
          </a:xfrm>
          <a:prstGeom prst="rect">
            <a:avLst/>
          </a:prstGeom>
        </p:spPr>
      </p:pic>
      <p:pic>
        <p:nvPicPr>
          <p:cNvPr id="466" name="Grafik 465">
            <a:extLst>
              <a:ext uri="{FF2B5EF4-FFF2-40B4-BE49-F238E27FC236}">
                <a16:creationId xmlns:a16="http://schemas.microsoft.com/office/drawing/2014/main" id="{F70D7367-994F-76C0-9F05-110B916C42ED}"/>
              </a:ext>
            </a:extLst>
          </p:cNvPr>
          <p:cNvPicPr>
            <a:picLocks noChangeAspect="1"/>
          </p:cNvPicPr>
          <p:nvPr/>
        </p:nvPicPr>
        <p:blipFill>
          <a:blip r:embed="rId10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7"/>
              </a:ext>
            </a:extLst>
          </a:blip>
          <a:stretch>
            <a:fillRect/>
          </a:stretch>
        </p:blipFill>
        <p:spPr>
          <a:xfrm>
            <a:off x="12760943" y="7017550"/>
            <a:ext cx="720000" cy="720000"/>
          </a:xfrm>
          <a:prstGeom prst="rect">
            <a:avLst/>
          </a:prstGeom>
        </p:spPr>
      </p:pic>
      <p:pic>
        <p:nvPicPr>
          <p:cNvPr id="469" name="Grafik 468">
            <a:extLst>
              <a:ext uri="{FF2B5EF4-FFF2-40B4-BE49-F238E27FC236}">
                <a16:creationId xmlns:a16="http://schemas.microsoft.com/office/drawing/2014/main" id="{CBB64E45-F51B-DF67-9B0B-0D59E08C62F0}"/>
              </a:ext>
            </a:extLst>
          </p:cNvPr>
          <p:cNvPicPr>
            <a:picLocks noChangeAspect="1"/>
          </p:cNvPicPr>
          <p:nvPr/>
        </p:nvPicPr>
        <p:blipFill>
          <a:blip r:embed="rId1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9934" y="7973877"/>
            <a:ext cx="720000" cy="720000"/>
          </a:xfrm>
          <a:prstGeom prst="rect">
            <a:avLst/>
          </a:prstGeom>
        </p:spPr>
      </p:pic>
      <p:pic>
        <p:nvPicPr>
          <p:cNvPr id="471" name="Grafik 470">
            <a:extLst>
              <a:ext uri="{FF2B5EF4-FFF2-40B4-BE49-F238E27FC236}">
                <a16:creationId xmlns:a16="http://schemas.microsoft.com/office/drawing/2014/main" id="{BD0EA33F-E5F4-680C-DB00-796E6C09C5F4}"/>
              </a:ext>
            </a:extLst>
          </p:cNvPr>
          <p:cNvPicPr>
            <a:picLocks noChangeAspect="1"/>
          </p:cNvPicPr>
          <p:nvPr/>
        </p:nvPicPr>
        <p:blipFill>
          <a:blip r:embed="rId10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0"/>
              </a:ext>
            </a:extLst>
          </a:blip>
          <a:stretch>
            <a:fillRect/>
          </a:stretch>
        </p:blipFill>
        <p:spPr>
          <a:xfrm>
            <a:off x="10418580" y="7053550"/>
            <a:ext cx="720000" cy="720000"/>
          </a:xfrm>
          <a:prstGeom prst="rect">
            <a:avLst/>
          </a:prstGeom>
        </p:spPr>
      </p:pic>
      <p:pic>
        <p:nvPicPr>
          <p:cNvPr id="472" name="Grafik 471">
            <a:extLst>
              <a:ext uri="{FF2B5EF4-FFF2-40B4-BE49-F238E27FC236}">
                <a16:creationId xmlns:a16="http://schemas.microsoft.com/office/drawing/2014/main" id="{6DD6B399-EDEA-21F0-BDC0-E6C82329EFCD}"/>
              </a:ext>
            </a:extLst>
          </p:cNvPr>
          <p:cNvPicPr>
            <a:picLocks noChangeAspect="1"/>
          </p:cNvPicPr>
          <p:nvPr/>
        </p:nvPicPr>
        <p:blipFill>
          <a:blip r:embed="rId1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223" y="8050126"/>
            <a:ext cx="720000" cy="720000"/>
          </a:xfrm>
          <a:prstGeom prst="rect">
            <a:avLst/>
          </a:prstGeom>
        </p:spPr>
      </p:pic>
      <p:pic>
        <p:nvPicPr>
          <p:cNvPr id="475" name="Grafik 474">
            <a:extLst>
              <a:ext uri="{FF2B5EF4-FFF2-40B4-BE49-F238E27FC236}">
                <a16:creationId xmlns:a16="http://schemas.microsoft.com/office/drawing/2014/main" id="{37AC4A7D-342E-9904-3AA7-AAF9F81790FE}"/>
              </a:ext>
            </a:extLst>
          </p:cNvPr>
          <p:cNvPicPr>
            <a:picLocks noChangeAspect="1"/>
          </p:cNvPicPr>
          <p:nvPr/>
        </p:nvPicPr>
        <p:blipFill>
          <a:blip r:embed="rId1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3"/>
              </a:ext>
            </a:extLst>
          </a:blip>
          <a:stretch>
            <a:fillRect/>
          </a:stretch>
        </p:blipFill>
        <p:spPr>
          <a:xfrm>
            <a:off x="11537073" y="6976911"/>
            <a:ext cx="720000" cy="720000"/>
          </a:xfrm>
          <a:prstGeom prst="rect">
            <a:avLst/>
          </a:prstGeom>
        </p:spPr>
      </p:pic>
      <p:pic>
        <p:nvPicPr>
          <p:cNvPr id="479" name="Grafik 478">
            <a:extLst>
              <a:ext uri="{FF2B5EF4-FFF2-40B4-BE49-F238E27FC236}">
                <a16:creationId xmlns:a16="http://schemas.microsoft.com/office/drawing/2014/main" id="{288A3466-EE49-F017-DA10-1B390B6EB698}"/>
              </a:ext>
            </a:extLst>
          </p:cNvPr>
          <p:cNvPicPr>
            <a:picLocks noChangeAspect="1"/>
          </p:cNvPicPr>
          <p:nvPr/>
        </p:nvPicPr>
        <p:blipFill>
          <a:blip r:embed="rId1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4212" y="7921268"/>
            <a:ext cx="720000" cy="720000"/>
          </a:xfrm>
          <a:prstGeom prst="rect">
            <a:avLst/>
          </a:prstGeom>
        </p:spPr>
      </p:pic>
      <p:pic>
        <p:nvPicPr>
          <p:cNvPr id="487" name="Grafik 486">
            <a:extLst>
              <a:ext uri="{FF2B5EF4-FFF2-40B4-BE49-F238E27FC236}">
                <a16:creationId xmlns:a16="http://schemas.microsoft.com/office/drawing/2014/main" id="{9604F56C-B248-F4C6-4967-3445679477DF}"/>
              </a:ext>
            </a:extLst>
          </p:cNvPr>
          <p:cNvPicPr>
            <a:picLocks noChangeAspect="1"/>
          </p:cNvPicPr>
          <p:nvPr/>
        </p:nvPicPr>
        <p:blipFill>
          <a:blip r:embed="rId1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6"/>
              </a:ext>
            </a:extLst>
          </a:blip>
          <a:stretch>
            <a:fillRect/>
          </a:stretch>
        </p:blipFill>
        <p:spPr>
          <a:xfrm>
            <a:off x="15218500" y="6880836"/>
            <a:ext cx="720000" cy="720000"/>
          </a:xfrm>
          <a:prstGeom prst="rect">
            <a:avLst/>
          </a:prstGeom>
        </p:spPr>
      </p:pic>
      <p:pic>
        <p:nvPicPr>
          <p:cNvPr id="491" name="Grafik 490">
            <a:extLst>
              <a:ext uri="{FF2B5EF4-FFF2-40B4-BE49-F238E27FC236}">
                <a16:creationId xmlns:a16="http://schemas.microsoft.com/office/drawing/2014/main" id="{3D2779AD-81D6-6FF6-B7DB-7773FAB1026C}"/>
              </a:ext>
            </a:extLst>
          </p:cNvPr>
          <p:cNvPicPr>
            <a:picLocks noChangeAspect="1"/>
          </p:cNvPicPr>
          <p:nvPr/>
        </p:nvPicPr>
        <p:blipFill>
          <a:blip r:embed="rId1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8"/>
              </a:ext>
            </a:extLst>
          </a:blip>
          <a:stretch>
            <a:fillRect/>
          </a:stretch>
        </p:blipFill>
        <p:spPr>
          <a:xfrm>
            <a:off x="15177200" y="7860745"/>
            <a:ext cx="720000" cy="720000"/>
          </a:xfrm>
          <a:prstGeom prst="rect">
            <a:avLst/>
          </a:prstGeom>
        </p:spPr>
      </p:pic>
      <p:pic>
        <p:nvPicPr>
          <p:cNvPr id="493" name="Grafik 492">
            <a:extLst>
              <a:ext uri="{FF2B5EF4-FFF2-40B4-BE49-F238E27FC236}">
                <a16:creationId xmlns:a16="http://schemas.microsoft.com/office/drawing/2014/main" id="{EEF599B8-7E43-35D2-046A-DDFE279582DC}"/>
              </a:ext>
            </a:extLst>
          </p:cNvPr>
          <p:cNvPicPr>
            <a:picLocks noChangeAspect="1"/>
          </p:cNvPicPr>
          <p:nvPr/>
        </p:nvPicPr>
        <p:blipFill>
          <a:blip r:embed="rId1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0"/>
              </a:ext>
            </a:extLst>
          </a:blip>
          <a:stretch>
            <a:fillRect/>
          </a:stretch>
        </p:blipFill>
        <p:spPr>
          <a:xfrm>
            <a:off x="13904647" y="6995094"/>
            <a:ext cx="720000" cy="720000"/>
          </a:xfrm>
          <a:prstGeom prst="rect">
            <a:avLst/>
          </a:prstGeom>
        </p:spPr>
      </p:pic>
      <p:pic>
        <p:nvPicPr>
          <p:cNvPr id="495" name="Grafik 494">
            <a:extLst>
              <a:ext uri="{FF2B5EF4-FFF2-40B4-BE49-F238E27FC236}">
                <a16:creationId xmlns:a16="http://schemas.microsoft.com/office/drawing/2014/main" id="{79E246CE-FA2A-0B25-EE59-4D4394FEE752}"/>
              </a:ext>
            </a:extLst>
          </p:cNvPr>
          <p:cNvPicPr>
            <a:picLocks noChangeAspect="1"/>
          </p:cNvPicPr>
          <p:nvPr/>
        </p:nvPicPr>
        <p:blipFill>
          <a:blip r:embed="rId1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3089" y="7947312"/>
            <a:ext cx="720000" cy="720000"/>
          </a:xfrm>
          <a:prstGeom prst="rect">
            <a:avLst/>
          </a:prstGeom>
        </p:spPr>
      </p:pic>
      <p:grpSp>
        <p:nvGrpSpPr>
          <p:cNvPr id="2" name="Gruppierung 24">
            <a:extLst>
              <a:ext uri="{FF2B5EF4-FFF2-40B4-BE49-F238E27FC236}">
                <a16:creationId xmlns:a16="http://schemas.microsoft.com/office/drawing/2014/main" id="{B2AE65E2-A956-DA4B-3A17-ECCA89C56867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3" name="Gruppierung 26">
              <a:extLst>
                <a:ext uri="{FF2B5EF4-FFF2-40B4-BE49-F238E27FC236}">
                  <a16:creationId xmlns:a16="http://schemas.microsoft.com/office/drawing/2014/main" id="{44A5FB69-7B36-DC1E-5794-F3949A189181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" name="Parallelogramm 5">
                <a:extLst>
                  <a:ext uri="{FF2B5EF4-FFF2-40B4-BE49-F238E27FC236}">
                    <a16:creationId xmlns:a16="http://schemas.microsoft.com/office/drawing/2014/main" id="{A353908C-F006-0B28-D96A-158F6C883978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7" name="Rechteck 6">
                <a:extLst>
                  <a:ext uri="{FF2B5EF4-FFF2-40B4-BE49-F238E27FC236}">
                    <a16:creationId xmlns:a16="http://schemas.microsoft.com/office/drawing/2014/main" id="{8E57CF5A-FC6D-38A9-BED3-F8B34CFCEE45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4" name="Bild 27">
              <a:extLst>
                <a:ext uri="{FF2B5EF4-FFF2-40B4-BE49-F238E27FC236}">
                  <a16:creationId xmlns:a16="http://schemas.microsoft.com/office/drawing/2014/main" id="{DF91BC1C-4F6D-7686-33C2-56B23CDC2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0C7D0215-B9A8-D3BB-5ADD-7903444C599D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7845147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9528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 err="1">
                <a:latin typeface="Myriad Pro Light" panose="020B0403030403020204" pitchFamily="34" charset="0"/>
              </a:rPr>
              <a:t>Piktogrammsammlung</a:t>
            </a:r>
            <a:r>
              <a:rPr lang="de-DE" sz="5400" b="1" cap="all" spc="100" dirty="0">
                <a:latin typeface="Myriad Pro Light" panose="020B0403030403020204" pitchFamily="34" charset="0"/>
              </a:rPr>
              <a:t> 4/4</a:t>
            </a:r>
          </a:p>
        </p:txBody>
      </p:sp>
      <p:pic>
        <p:nvPicPr>
          <p:cNvPr id="501" name="Grafik 500">
            <a:extLst>
              <a:ext uri="{FF2B5EF4-FFF2-40B4-BE49-F238E27FC236}">
                <a16:creationId xmlns:a16="http://schemas.microsoft.com/office/drawing/2014/main" id="{2BBD4BE0-3E29-479E-5B01-B69D2D5E9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007" y="3174430"/>
            <a:ext cx="720000" cy="720000"/>
          </a:xfrm>
          <a:prstGeom prst="rect">
            <a:avLst/>
          </a:prstGeom>
        </p:spPr>
      </p:pic>
      <p:pic>
        <p:nvPicPr>
          <p:cNvPr id="503" name="Grafik 502">
            <a:extLst>
              <a:ext uri="{FF2B5EF4-FFF2-40B4-BE49-F238E27FC236}">
                <a16:creationId xmlns:a16="http://schemas.microsoft.com/office/drawing/2014/main" id="{94FAAB26-0D46-8F27-F910-9799788A50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210" y="3293402"/>
            <a:ext cx="576000" cy="576000"/>
          </a:xfrm>
          <a:prstGeom prst="rect">
            <a:avLst/>
          </a:prstGeom>
        </p:spPr>
      </p:pic>
      <p:pic>
        <p:nvPicPr>
          <p:cNvPr id="509" name="Grafik 508">
            <a:extLst>
              <a:ext uri="{FF2B5EF4-FFF2-40B4-BE49-F238E27FC236}">
                <a16:creationId xmlns:a16="http://schemas.microsoft.com/office/drawing/2014/main" id="{9911395B-AEE2-E3CD-B98E-C6EDA6E88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55812" y="2214941"/>
            <a:ext cx="720000" cy="720000"/>
          </a:xfrm>
          <a:prstGeom prst="rect">
            <a:avLst/>
          </a:prstGeom>
        </p:spPr>
      </p:pic>
      <p:pic>
        <p:nvPicPr>
          <p:cNvPr id="511" name="Grafik 510">
            <a:extLst>
              <a:ext uri="{FF2B5EF4-FFF2-40B4-BE49-F238E27FC236}">
                <a16:creationId xmlns:a16="http://schemas.microsoft.com/office/drawing/2014/main" id="{87AC96D5-8BA2-6309-C02B-50BF708864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51523" y="5984296"/>
            <a:ext cx="612000" cy="612000"/>
          </a:xfrm>
          <a:prstGeom prst="rect">
            <a:avLst/>
          </a:prstGeom>
        </p:spPr>
      </p:pic>
      <p:pic>
        <p:nvPicPr>
          <p:cNvPr id="513" name="Grafik 512">
            <a:extLst>
              <a:ext uri="{FF2B5EF4-FFF2-40B4-BE49-F238E27FC236}">
                <a16:creationId xmlns:a16="http://schemas.microsoft.com/office/drawing/2014/main" id="{3608E43A-860B-75D1-5E0E-3B83AD882D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42807" y="6037134"/>
            <a:ext cx="720000" cy="720000"/>
          </a:xfrm>
          <a:prstGeom prst="rect">
            <a:avLst/>
          </a:prstGeom>
        </p:spPr>
      </p:pic>
      <p:pic>
        <p:nvPicPr>
          <p:cNvPr id="515" name="Grafik 514">
            <a:extLst>
              <a:ext uri="{FF2B5EF4-FFF2-40B4-BE49-F238E27FC236}">
                <a16:creationId xmlns:a16="http://schemas.microsoft.com/office/drawing/2014/main" id="{6A444591-6E36-FE77-C33D-1A00B596C2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4308369" y="2150818"/>
            <a:ext cx="720000" cy="720000"/>
          </a:xfrm>
          <a:prstGeom prst="rect">
            <a:avLst/>
          </a:prstGeom>
        </p:spPr>
      </p:pic>
      <p:pic>
        <p:nvPicPr>
          <p:cNvPr id="517" name="Grafik 516">
            <a:extLst>
              <a:ext uri="{FF2B5EF4-FFF2-40B4-BE49-F238E27FC236}">
                <a16:creationId xmlns:a16="http://schemas.microsoft.com/office/drawing/2014/main" id="{955ECCB5-AD2C-74F3-6568-2AC2CFFBDA3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5657693" y="2320282"/>
            <a:ext cx="576000" cy="576000"/>
          </a:xfrm>
          <a:prstGeom prst="rect">
            <a:avLst/>
          </a:prstGeom>
        </p:spPr>
      </p:pic>
      <p:pic>
        <p:nvPicPr>
          <p:cNvPr id="519" name="Grafik 518">
            <a:extLst>
              <a:ext uri="{FF2B5EF4-FFF2-40B4-BE49-F238E27FC236}">
                <a16:creationId xmlns:a16="http://schemas.microsoft.com/office/drawing/2014/main" id="{EAF034E1-5365-70C5-6432-59D6D1140F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003653" y="6076844"/>
            <a:ext cx="576000" cy="576000"/>
          </a:xfrm>
          <a:prstGeom prst="rect">
            <a:avLst/>
          </a:prstGeom>
        </p:spPr>
      </p:pic>
      <p:pic>
        <p:nvPicPr>
          <p:cNvPr id="521" name="Grafik 520">
            <a:extLst>
              <a:ext uri="{FF2B5EF4-FFF2-40B4-BE49-F238E27FC236}">
                <a16:creationId xmlns:a16="http://schemas.microsoft.com/office/drawing/2014/main" id="{7526CB45-296B-880E-A91B-1DCFE1C5801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412" y="3217955"/>
            <a:ext cx="720000" cy="720000"/>
          </a:xfrm>
          <a:prstGeom prst="rect">
            <a:avLst/>
          </a:prstGeom>
        </p:spPr>
      </p:pic>
      <p:pic>
        <p:nvPicPr>
          <p:cNvPr id="525" name="Grafik 524">
            <a:extLst>
              <a:ext uri="{FF2B5EF4-FFF2-40B4-BE49-F238E27FC236}">
                <a16:creationId xmlns:a16="http://schemas.microsoft.com/office/drawing/2014/main" id="{C61A26B1-0541-7D87-628B-DBBBFCED286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503" y="7026641"/>
            <a:ext cx="720000" cy="720000"/>
          </a:xfrm>
          <a:prstGeom prst="rect">
            <a:avLst/>
          </a:prstGeom>
        </p:spPr>
      </p:pic>
      <p:pic>
        <p:nvPicPr>
          <p:cNvPr id="527" name="Grafik 526">
            <a:extLst>
              <a:ext uri="{FF2B5EF4-FFF2-40B4-BE49-F238E27FC236}">
                <a16:creationId xmlns:a16="http://schemas.microsoft.com/office/drawing/2014/main" id="{E1A401C1-9F9E-D5CD-84AB-CB3090473C8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543" y="6971541"/>
            <a:ext cx="612000" cy="612000"/>
          </a:xfrm>
          <a:prstGeom prst="rect">
            <a:avLst/>
          </a:prstGeom>
        </p:spPr>
      </p:pic>
      <p:pic>
        <p:nvPicPr>
          <p:cNvPr id="529" name="Grafik 528">
            <a:extLst>
              <a:ext uri="{FF2B5EF4-FFF2-40B4-BE49-F238E27FC236}">
                <a16:creationId xmlns:a16="http://schemas.microsoft.com/office/drawing/2014/main" id="{C1B34CC9-69BF-F428-FE86-EEF22954920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604" y="3279210"/>
            <a:ext cx="576000" cy="576000"/>
          </a:xfrm>
          <a:prstGeom prst="rect">
            <a:avLst/>
          </a:prstGeom>
        </p:spPr>
      </p:pic>
      <p:pic>
        <p:nvPicPr>
          <p:cNvPr id="531" name="Grafik 530">
            <a:extLst>
              <a:ext uri="{FF2B5EF4-FFF2-40B4-BE49-F238E27FC236}">
                <a16:creationId xmlns:a16="http://schemas.microsoft.com/office/drawing/2014/main" id="{CB7CA914-D668-73D1-D190-0BF795E55F7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5149" y="3159141"/>
            <a:ext cx="720000" cy="720000"/>
          </a:xfrm>
          <a:prstGeom prst="rect">
            <a:avLst/>
          </a:prstGeom>
        </p:spPr>
      </p:pic>
      <p:pic>
        <p:nvPicPr>
          <p:cNvPr id="533" name="Grafik 532">
            <a:extLst>
              <a:ext uri="{FF2B5EF4-FFF2-40B4-BE49-F238E27FC236}">
                <a16:creationId xmlns:a16="http://schemas.microsoft.com/office/drawing/2014/main" id="{80869F9F-FBE7-CD4E-0D05-256D0E33B7A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784" y="7020273"/>
            <a:ext cx="576000" cy="576000"/>
          </a:xfrm>
          <a:prstGeom prst="rect">
            <a:avLst/>
          </a:prstGeom>
        </p:spPr>
      </p:pic>
      <p:pic>
        <p:nvPicPr>
          <p:cNvPr id="537" name="Grafik 536">
            <a:extLst>
              <a:ext uri="{FF2B5EF4-FFF2-40B4-BE49-F238E27FC236}">
                <a16:creationId xmlns:a16="http://schemas.microsoft.com/office/drawing/2014/main" id="{C020F714-50FB-95E5-FA2F-717C83BCFE4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027" y="6846641"/>
            <a:ext cx="900000" cy="900000"/>
          </a:xfrm>
          <a:prstGeom prst="rect">
            <a:avLst/>
          </a:prstGeom>
        </p:spPr>
      </p:pic>
      <p:pic>
        <p:nvPicPr>
          <p:cNvPr id="539" name="Grafik 538">
            <a:extLst>
              <a:ext uri="{FF2B5EF4-FFF2-40B4-BE49-F238E27FC236}">
                <a16:creationId xmlns:a16="http://schemas.microsoft.com/office/drawing/2014/main" id="{8C72C816-918F-25F3-E117-120064C142D2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2043315" y="5909945"/>
            <a:ext cx="900000" cy="900000"/>
          </a:xfrm>
          <a:prstGeom prst="rect">
            <a:avLst/>
          </a:prstGeom>
        </p:spPr>
      </p:pic>
      <p:pic>
        <p:nvPicPr>
          <p:cNvPr id="541" name="Grafik 540">
            <a:extLst>
              <a:ext uri="{FF2B5EF4-FFF2-40B4-BE49-F238E27FC236}">
                <a16:creationId xmlns:a16="http://schemas.microsoft.com/office/drawing/2014/main" id="{8BE331C2-5FF3-EE67-1B11-19421E00A56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060792" y="2303663"/>
            <a:ext cx="720000" cy="720000"/>
          </a:xfrm>
          <a:prstGeom prst="rect">
            <a:avLst/>
          </a:prstGeom>
        </p:spPr>
      </p:pic>
      <p:pic>
        <p:nvPicPr>
          <p:cNvPr id="543" name="Grafik 542">
            <a:extLst>
              <a:ext uri="{FF2B5EF4-FFF2-40B4-BE49-F238E27FC236}">
                <a16:creationId xmlns:a16="http://schemas.microsoft.com/office/drawing/2014/main" id="{86360F70-FA3A-78B6-9E2E-F275372A0693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187" y="3270145"/>
            <a:ext cx="720000" cy="720000"/>
          </a:xfrm>
          <a:prstGeom prst="rect">
            <a:avLst/>
          </a:prstGeom>
        </p:spPr>
      </p:pic>
      <p:pic>
        <p:nvPicPr>
          <p:cNvPr id="545" name="Grafik 544">
            <a:extLst>
              <a:ext uri="{FF2B5EF4-FFF2-40B4-BE49-F238E27FC236}">
                <a16:creationId xmlns:a16="http://schemas.microsoft.com/office/drawing/2014/main" id="{190C5DAC-5E58-B457-1967-D59A75314096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12834224" y="2188941"/>
            <a:ext cx="720000" cy="720000"/>
          </a:xfrm>
          <a:prstGeom prst="rect">
            <a:avLst/>
          </a:prstGeom>
        </p:spPr>
      </p:pic>
      <p:pic>
        <p:nvPicPr>
          <p:cNvPr id="547" name="Grafik 546">
            <a:extLst>
              <a:ext uri="{FF2B5EF4-FFF2-40B4-BE49-F238E27FC236}">
                <a16:creationId xmlns:a16="http://schemas.microsoft.com/office/drawing/2014/main" id="{5DA2FABF-ACB9-8056-1CDC-19A29036D1EF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4224" y="3131468"/>
            <a:ext cx="720000" cy="720000"/>
          </a:xfrm>
          <a:prstGeom prst="rect">
            <a:avLst/>
          </a:prstGeom>
        </p:spPr>
      </p:pic>
      <p:pic>
        <p:nvPicPr>
          <p:cNvPr id="549" name="Grafik 548">
            <a:extLst>
              <a:ext uri="{FF2B5EF4-FFF2-40B4-BE49-F238E27FC236}">
                <a16:creationId xmlns:a16="http://schemas.microsoft.com/office/drawing/2014/main" id="{F2203FB2-F94E-6005-9B4A-C711E648308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16863017" y="2263016"/>
            <a:ext cx="720000" cy="720000"/>
          </a:xfrm>
          <a:prstGeom prst="rect">
            <a:avLst/>
          </a:prstGeom>
        </p:spPr>
      </p:pic>
      <p:pic>
        <p:nvPicPr>
          <p:cNvPr id="551" name="Grafik 550">
            <a:extLst>
              <a:ext uri="{FF2B5EF4-FFF2-40B4-BE49-F238E27FC236}">
                <a16:creationId xmlns:a16="http://schemas.microsoft.com/office/drawing/2014/main" id="{F5CF149D-B003-B6C6-AAD2-9FE260F4A595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0499" y="3247344"/>
            <a:ext cx="720000" cy="720000"/>
          </a:xfrm>
          <a:prstGeom prst="rect">
            <a:avLst/>
          </a:prstGeom>
        </p:spPr>
      </p:pic>
      <p:pic>
        <p:nvPicPr>
          <p:cNvPr id="553" name="Grafik 552">
            <a:extLst>
              <a:ext uri="{FF2B5EF4-FFF2-40B4-BE49-F238E27FC236}">
                <a16:creationId xmlns:a16="http://schemas.microsoft.com/office/drawing/2014/main" id="{E81AEBCE-6C4E-23B7-D7CE-2A199FE45D7D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802834" y="2275596"/>
            <a:ext cx="720000" cy="720000"/>
          </a:xfrm>
          <a:prstGeom prst="rect">
            <a:avLst/>
          </a:prstGeom>
        </p:spPr>
      </p:pic>
      <p:pic>
        <p:nvPicPr>
          <p:cNvPr id="555" name="Grafik 554">
            <a:extLst>
              <a:ext uri="{FF2B5EF4-FFF2-40B4-BE49-F238E27FC236}">
                <a16:creationId xmlns:a16="http://schemas.microsoft.com/office/drawing/2014/main" id="{A6B15322-F443-ED9F-72FA-90A38E183C89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4" y="3285373"/>
            <a:ext cx="720000" cy="720000"/>
          </a:xfrm>
          <a:prstGeom prst="rect">
            <a:avLst/>
          </a:prstGeom>
        </p:spPr>
      </p:pic>
      <p:pic>
        <p:nvPicPr>
          <p:cNvPr id="564" name="Grafik 563">
            <a:extLst>
              <a:ext uri="{FF2B5EF4-FFF2-40B4-BE49-F238E27FC236}">
                <a16:creationId xmlns:a16="http://schemas.microsoft.com/office/drawing/2014/main" id="{87D1FC6D-0EFB-4D82-5090-632E3D52889F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8479577" y="2275596"/>
            <a:ext cx="576000" cy="576000"/>
          </a:xfrm>
          <a:prstGeom prst="rect">
            <a:avLst/>
          </a:prstGeom>
        </p:spPr>
      </p:pic>
      <p:pic>
        <p:nvPicPr>
          <p:cNvPr id="566" name="Grafik 565">
            <a:extLst>
              <a:ext uri="{FF2B5EF4-FFF2-40B4-BE49-F238E27FC236}">
                <a16:creationId xmlns:a16="http://schemas.microsoft.com/office/drawing/2014/main" id="{3D6AF4A1-F799-8DF0-C5AA-87ACF6B6337F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2328623" y="2237156"/>
            <a:ext cx="720000" cy="720000"/>
          </a:xfrm>
          <a:prstGeom prst="rect">
            <a:avLst/>
          </a:prstGeom>
        </p:spPr>
      </p:pic>
      <p:pic>
        <p:nvPicPr>
          <p:cNvPr id="567" name="Grafik 566">
            <a:extLst>
              <a:ext uri="{FF2B5EF4-FFF2-40B4-BE49-F238E27FC236}">
                <a16:creationId xmlns:a16="http://schemas.microsoft.com/office/drawing/2014/main" id="{B1AF1790-FFF8-1761-2BF6-0DEDA8DD70FC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23" y="3181398"/>
            <a:ext cx="720000" cy="720000"/>
          </a:xfrm>
          <a:prstGeom prst="rect">
            <a:avLst/>
          </a:prstGeom>
        </p:spPr>
      </p:pic>
      <p:pic>
        <p:nvPicPr>
          <p:cNvPr id="568" name="Grafik 567">
            <a:extLst>
              <a:ext uri="{FF2B5EF4-FFF2-40B4-BE49-F238E27FC236}">
                <a16:creationId xmlns:a16="http://schemas.microsoft.com/office/drawing/2014/main" id="{B5B870AF-8696-2896-05EB-281F58292C4D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5354007" y="2162308"/>
            <a:ext cx="720000" cy="720000"/>
          </a:xfrm>
          <a:prstGeom prst="rect">
            <a:avLst/>
          </a:prstGeom>
        </p:spPr>
      </p:pic>
      <p:pic>
        <p:nvPicPr>
          <p:cNvPr id="570" name="Grafik 569">
            <a:extLst>
              <a:ext uri="{FF2B5EF4-FFF2-40B4-BE49-F238E27FC236}">
                <a16:creationId xmlns:a16="http://schemas.microsoft.com/office/drawing/2014/main" id="{901F2DDC-5582-8E27-A8FF-9238BBB12550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812366" y="6017945"/>
            <a:ext cx="612000" cy="612000"/>
          </a:xfrm>
          <a:prstGeom prst="rect">
            <a:avLst/>
          </a:prstGeom>
        </p:spPr>
      </p:pic>
      <p:pic>
        <p:nvPicPr>
          <p:cNvPr id="571" name="Grafik 570">
            <a:extLst>
              <a:ext uri="{FF2B5EF4-FFF2-40B4-BE49-F238E27FC236}">
                <a16:creationId xmlns:a16="http://schemas.microsoft.com/office/drawing/2014/main" id="{469883C9-9250-DFC2-2065-D05F93593FB1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66" y="6984273"/>
            <a:ext cx="612000" cy="612000"/>
          </a:xfrm>
          <a:prstGeom prst="rect">
            <a:avLst/>
          </a:prstGeom>
        </p:spPr>
      </p:pic>
      <p:pic>
        <p:nvPicPr>
          <p:cNvPr id="574" name="Grafik 573">
            <a:extLst>
              <a:ext uri="{FF2B5EF4-FFF2-40B4-BE49-F238E27FC236}">
                <a16:creationId xmlns:a16="http://schemas.microsoft.com/office/drawing/2014/main" id="{2730D52D-5937-A618-7D77-88D667A9812D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8397477" y="6037134"/>
            <a:ext cx="684000" cy="684000"/>
          </a:xfrm>
          <a:prstGeom prst="rect">
            <a:avLst/>
          </a:prstGeom>
        </p:spPr>
      </p:pic>
      <p:pic>
        <p:nvPicPr>
          <p:cNvPr id="577" name="Grafik 576">
            <a:extLst>
              <a:ext uri="{FF2B5EF4-FFF2-40B4-BE49-F238E27FC236}">
                <a16:creationId xmlns:a16="http://schemas.microsoft.com/office/drawing/2014/main" id="{343AB68B-1207-CE64-6DF5-3A3AEB0C48F3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477" y="7020012"/>
            <a:ext cx="684000" cy="684000"/>
          </a:xfrm>
          <a:prstGeom prst="rect">
            <a:avLst/>
          </a:prstGeom>
        </p:spPr>
      </p:pic>
      <p:pic>
        <p:nvPicPr>
          <p:cNvPr id="588" name="Grafik 587">
            <a:extLst>
              <a:ext uri="{FF2B5EF4-FFF2-40B4-BE49-F238E27FC236}">
                <a16:creationId xmlns:a16="http://schemas.microsoft.com/office/drawing/2014/main" id="{44504C9E-177F-7271-1442-5C8BFA56E3E3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1"/>
              </a:ext>
            </a:extLst>
          </a:blip>
          <a:stretch>
            <a:fillRect/>
          </a:stretch>
        </p:blipFill>
        <p:spPr>
          <a:xfrm>
            <a:off x="9807770" y="2296941"/>
            <a:ext cx="612000" cy="612000"/>
          </a:xfrm>
          <a:prstGeom prst="rect">
            <a:avLst/>
          </a:prstGeom>
        </p:spPr>
      </p:pic>
      <p:pic>
        <p:nvPicPr>
          <p:cNvPr id="591" name="Grafik 590">
            <a:extLst>
              <a:ext uri="{FF2B5EF4-FFF2-40B4-BE49-F238E27FC236}">
                <a16:creationId xmlns:a16="http://schemas.microsoft.com/office/drawing/2014/main" id="{74892974-E186-6514-21EF-EE5E27B275F5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021" y="3269063"/>
            <a:ext cx="612000" cy="612000"/>
          </a:xfrm>
          <a:prstGeom prst="rect">
            <a:avLst/>
          </a:prstGeom>
        </p:spPr>
      </p:pic>
      <p:pic>
        <p:nvPicPr>
          <p:cNvPr id="601" name="Grafik 600">
            <a:extLst>
              <a:ext uri="{FF2B5EF4-FFF2-40B4-BE49-F238E27FC236}">
                <a16:creationId xmlns:a16="http://schemas.microsoft.com/office/drawing/2014/main" id="{F55B5E91-7A16-FAAB-910C-2F15B1E557F0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4"/>
              </a:ext>
            </a:extLst>
          </a:blip>
          <a:stretch>
            <a:fillRect/>
          </a:stretch>
        </p:blipFill>
        <p:spPr>
          <a:xfrm>
            <a:off x="4469502" y="5759171"/>
            <a:ext cx="900000" cy="900000"/>
          </a:xfrm>
          <a:prstGeom prst="rect">
            <a:avLst/>
          </a:prstGeom>
        </p:spPr>
      </p:pic>
      <p:pic>
        <p:nvPicPr>
          <p:cNvPr id="603" name="Grafik 602">
            <a:extLst>
              <a:ext uri="{FF2B5EF4-FFF2-40B4-BE49-F238E27FC236}">
                <a16:creationId xmlns:a16="http://schemas.microsoft.com/office/drawing/2014/main" id="{27ED7303-4AA1-6A86-498A-23757FE67CB4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587" y="6704832"/>
            <a:ext cx="900000" cy="900000"/>
          </a:xfrm>
          <a:prstGeom prst="rect">
            <a:avLst/>
          </a:prstGeom>
        </p:spPr>
      </p:pic>
      <p:pic>
        <p:nvPicPr>
          <p:cNvPr id="605" name="Grafik 604">
            <a:extLst>
              <a:ext uri="{FF2B5EF4-FFF2-40B4-BE49-F238E27FC236}">
                <a16:creationId xmlns:a16="http://schemas.microsoft.com/office/drawing/2014/main" id="{D4011A68-FB8C-1DA7-E63D-1F9687E00F5E}"/>
              </a:ext>
            </a:extLst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7"/>
              </a:ext>
            </a:extLst>
          </a:blip>
          <a:stretch>
            <a:fillRect/>
          </a:stretch>
        </p:blipFill>
        <p:spPr>
          <a:xfrm>
            <a:off x="5572387" y="5904818"/>
            <a:ext cx="720000" cy="720000"/>
          </a:xfrm>
          <a:prstGeom prst="rect">
            <a:avLst/>
          </a:prstGeom>
        </p:spPr>
      </p:pic>
      <p:pic>
        <p:nvPicPr>
          <p:cNvPr id="607" name="Grafik 606">
            <a:extLst>
              <a:ext uri="{FF2B5EF4-FFF2-40B4-BE49-F238E27FC236}">
                <a16:creationId xmlns:a16="http://schemas.microsoft.com/office/drawing/2014/main" id="{89F7C0B7-9053-CCBB-4954-5C55B45D0D41}"/>
              </a:ext>
            </a:extLst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831" y="6921127"/>
            <a:ext cx="720000" cy="720000"/>
          </a:xfrm>
          <a:prstGeom prst="rect">
            <a:avLst/>
          </a:prstGeom>
        </p:spPr>
      </p:pic>
      <p:grpSp>
        <p:nvGrpSpPr>
          <p:cNvPr id="624" name="Gruppierung 24">
            <a:extLst>
              <a:ext uri="{FF2B5EF4-FFF2-40B4-BE49-F238E27FC236}">
                <a16:creationId xmlns:a16="http://schemas.microsoft.com/office/drawing/2014/main" id="{6146A290-C8D4-1D68-2586-694FF08DBA5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625" name="Gruppierung 26">
              <a:extLst>
                <a:ext uri="{FF2B5EF4-FFF2-40B4-BE49-F238E27FC236}">
                  <a16:creationId xmlns:a16="http://schemas.microsoft.com/office/drawing/2014/main" id="{49E737E8-EEA2-59C2-9D59-C5D49A3EFAC8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28" name="Parallelogramm 627">
                <a:extLst>
                  <a:ext uri="{FF2B5EF4-FFF2-40B4-BE49-F238E27FC236}">
                    <a16:creationId xmlns:a16="http://schemas.microsoft.com/office/drawing/2014/main" id="{CCF3C91E-F40B-ED86-953E-0B1C4F11FC3D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29" name="Rechteck 628">
                <a:extLst>
                  <a:ext uri="{FF2B5EF4-FFF2-40B4-BE49-F238E27FC236}">
                    <a16:creationId xmlns:a16="http://schemas.microsoft.com/office/drawing/2014/main" id="{738EB01D-0D03-4AE1-F62E-1CAB3CAB7A5B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626" name="Bild 27">
              <a:extLst>
                <a:ext uri="{FF2B5EF4-FFF2-40B4-BE49-F238E27FC236}">
                  <a16:creationId xmlns:a16="http://schemas.microsoft.com/office/drawing/2014/main" id="{4ED07CBF-A916-B708-8E54-D7087FB87A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627" name="Textfeld 626">
              <a:extLst>
                <a:ext uri="{FF2B5EF4-FFF2-40B4-BE49-F238E27FC236}">
                  <a16:creationId xmlns:a16="http://schemas.microsoft.com/office/drawing/2014/main" id="{B6132EF5-CE17-6893-528E-61651BC84495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pic>
        <p:nvPicPr>
          <p:cNvPr id="630" name="Grafik 629">
            <a:extLst>
              <a:ext uri="{FF2B5EF4-FFF2-40B4-BE49-F238E27FC236}">
                <a16:creationId xmlns:a16="http://schemas.microsoft.com/office/drawing/2014/main" id="{567380CF-7ED1-AA48-AEA6-B25D907ED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8500" y="4832003"/>
            <a:ext cx="5109275" cy="510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70519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77C318D7-9229-82B3-1407-1C86DA133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2873" y="1873130"/>
            <a:ext cx="6553733" cy="655373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46B0EDCD-37F5-D55A-E28D-AB4E67ED55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355" y="3871695"/>
            <a:ext cx="4612852" cy="4612852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7FB9511D-3D1D-F7B6-C928-483816F720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366" y="127970"/>
            <a:ext cx="6871442" cy="687144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8DC09DEE-29E3-98B1-A76D-FB93F518B9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074207" y="2644660"/>
            <a:ext cx="2505336" cy="2505336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0FB7FE76-BBAA-0213-8A0E-D7E1AAD405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207786" y="6675010"/>
            <a:ext cx="1809537" cy="1809537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DFABA45A-A0EC-2C62-5043-B6C370B230B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216936" y="6319734"/>
            <a:ext cx="2073980" cy="207398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D72310C1-7FF8-98A4-48BD-9FE080D53A2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808895" y="1714025"/>
            <a:ext cx="1265311" cy="1265311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24000E47-ED5E-65A5-B6D0-38E1B5C1D96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2912543" y="5143500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76259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Sumbiosis 2022">
  <a:themeElements>
    <a:clrScheme name="Sumbiosis 2022">
      <a:dk1>
        <a:srgbClr val="000000"/>
      </a:dk1>
      <a:lt1>
        <a:srgbClr val="FFFFFF"/>
      </a:lt1>
      <a:dk2>
        <a:srgbClr val="005588"/>
      </a:dk2>
      <a:lt2>
        <a:srgbClr val="E7E6E6"/>
      </a:lt2>
      <a:accent1>
        <a:srgbClr val="006AAA"/>
      </a:accent1>
      <a:accent2>
        <a:srgbClr val="004066"/>
      </a:accent2>
      <a:accent3>
        <a:srgbClr val="A5A5A5"/>
      </a:accent3>
      <a:accent4>
        <a:srgbClr val="B7AC27"/>
      </a:accent4>
      <a:accent5>
        <a:srgbClr val="FBE600"/>
      </a:accent5>
      <a:accent6>
        <a:srgbClr val="FE0100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lnSpc>
            <a:spcPts val="3000"/>
          </a:lnSpc>
          <a:spcBef>
            <a:spcPts val="2100"/>
          </a:spcBef>
          <a:defRPr sz="2200" spc="50" dirty="0" err="1" smtClean="0">
            <a:latin typeface="Myriad Pro" panose="020B0503030403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umbiosis" id="{F05F593F-313E-2B4F-B61B-058F9E6CCBD5}" vid="{81B7D999-2FEF-B24A-89D0-C16380CB5B37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Helvetica"/>
        <a:ea typeface="Helvetica"/>
        <a:cs typeface="Helvetica"/>
      </a:majorFont>
      <a:minorFont>
        <a:latin typeface="Myriad Pro Semibold"/>
        <a:ea typeface="Myriad Pro Semibold"/>
        <a:cs typeface="Myriad Pro Semibold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69A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ts val="28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cap="none" spc="39" normalizeH="0" baseline="0">
            <a:ln>
              <a:noFill/>
            </a:ln>
            <a:solidFill>
              <a:srgbClr val="FFFFFF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136</Words>
  <Application>Microsoft Macintosh PowerPoint</Application>
  <PresentationFormat>Benutzerdefiniert</PresentationFormat>
  <Paragraphs>19</Paragraphs>
  <Slides>6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2" baseType="lpstr">
      <vt:lpstr>Arial</vt:lpstr>
      <vt:lpstr>Calibri</vt:lpstr>
      <vt:lpstr>Myriad Pro</vt:lpstr>
      <vt:lpstr>Myriad Pro Light</vt:lpstr>
      <vt:lpstr>Systemschrift Normal</vt:lpstr>
      <vt:lpstr>Sumbiosis 2022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cp:lastModifiedBy>Peter Korthals</cp:lastModifiedBy>
  <cp:revision>27</cp:revision>
  <dcterms:modified xsi:type="dcterms:W3CDTF">2022-11-23T10:30:38Z</dcterms:modified>
</cp:coreProperties>
</file>