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745" r:id="rId1"/>
  </p:sldMasterIdLst>
  <p:notesMasterIdLst>
    <p:notesMasterId r:id="rId4"/>
  </p:notesMasterIdLst>
  <p:sldIdLst>
    <p:sldId id="459" r:id="rId2"/>
    <p:sldId id="460" r:id="rId3"/>
  </p:sldIdLst>
  <p:sldSz cx="18288000" cy="10287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8E8"/>
    <a:srgbClr val="878282"/>
    <a:srgbClr val="7F7F7F"/>
    <a:srgbClr val="FF0100"/>
    <a:srgbClr val="D6D668"/>
    <a:srgbClr val="F4F4F4"/>
    <a:srgbClr val="565050"/>
    <a:srgbClr val="B8AD27"/>
    <a:srgbClr val="82BE53"/>
    <a:srgbClr val="E7F0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255"/>
    <p:restoredTop sz="94553"/>
  </p:normalViewPr>
  <p:slideViewPr>
    <p:cSldViewPr snapToGrid="0">
      <p:cViewPr varScale="1">
        <p:scale>
          <a:sx n="82" d="100"/>
          <a:sy n="82" d="100"/>
        </p:scale>
        <p:origin x="216" y="160"/>
      </p:cViewPr>
      <p:guideLst/>
    </p:cSldViewPr>
  </p:slideViewPr>
  <p:notesTextViewPr>
    <p:cViewPr>
      <p:scale>
        <a:sx n="85" d="100"/>
        <a:sy n="8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 dirty="0"/>
          </a:p>
        </p:txBody>
      </p:sp>
      <p:sp>
        <p:nvSpPr>
          <p:cNvPr id="92" name="Shape 9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defRPr sz="1200" b="0" i="0">
        <a:latin typeface="Myriad Pro" panose="020B0503030403020204" pitchFamily="34" charset="0"/>
        <a:ea typeface="Myriad Pro" panose="020B0503030403020204" pitchFamily="34" charset="0"/>
        <a:cs typeface="Calibri"/>
        <a:sym typeface="Calibri"/>
      </a:defRPr>
    </a:lvl1pPr>
    <a:lvl2pPr indent="228600" defTabSz="457200" latinLnBrk="0">
      <a:defRPr sz="1200">
        <a:latin typeface="Calibri"/>
        <a:ea typeface="Calibri"/>
        <a:cs typeface="Calibri"/>
        <a:sym typeface="Calibri"/>
      </a:defRPr>
    </a:lvl2pPr>
    <a:lvl3pPr indent="457200" defTabSz="457200" latinLnBrk="0">
      <a:defRPr sz="1200">
        <a:latin typeface="Calibri"/>
        <a:ea typeface="Calibri"/>
        <a:cs typeface="Calibri"/>
        <a:sym typeface="Calibri"/>
      </a:defRPr>
    </a:lvl3pPr>
    <a:lvl4pPr indent="685800" defTabSz="457200" latinLnBrk="0">
      <a:defRPr sz="1200">
        <a:latin typeface="Calibri"/>
        <a:ea typeface="Calibri"/>
        <a:cs typeface="Calibri"/>
        <a:sym typeface="Calibri"/>
      </a:defRPr>
    </a:lvl4pPr>
    <a:lvl5pPr indent="914400" defTabSz="457200" latinLnBrk="0">
      <a:defRPr sz="1200">
        <a:latin typeface="Calibri"/>
        <a:ea typeface="Calibri"/>
        <a:cs typeface="Calibri"/>
        <a:sym typeface="Calibri"/>
      </a:defRPr>
    </a:lvl5pPr>
    <a:lvl6pPr indent="1143000" defTabSz="457200" latinLnBrk="0">
      <a:defRPr sz="1200">
        <a:latin typeface="Calibri"/>
        <a:ea typeface="Calibri"/>
        <a:cs typeface="Calibri"/>
        <a:sym typeface="Calibri"/>
      </a:defRPr>
    </a:lvl6pPr>
    <a:lvl7pPr indent="1371600" defTabSz="457200" latinLnBrk="0">
      <a:defRPr sz="1200">
        <a:latin typeface="Calibri"/>
        <a:ea typeface="Calibri"/>
        <a:cs typeface="Calibri"/>
        <a:sym typeface="Calibri"/>
      </a:defRPr>
    </a:lvl7pPr>
    <a:lvl8pPr indent="1600200" defTabSz="457200" latinLnBrk="0">
      <a:defRPr sz="1200">
        <a:latin typeface="Calibri"/>
        <a:ea typeface="Calibri"/>
        <a:cs typeface="Calibri"/>
        <a:sym typeface="Calibri"/>
      </a:defRPr>
    </a:lvl8pPr>
    <a:lvl9pPr indent="1828800" defTabSz="457200" latinLnBrk="0">
      <a:defRPr sz="1200">
        <a:latin typeface="Calibri"/>
        <a:ea typeface="Calibri"/>
        <a:cs typeface="Calibri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585E0E9-4133-CBAD-D699-7BD9A6C25D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6236" y="4633200"/>
            <a:ext cx="15427542" cy="429978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l">
              <a:lnSpc>
                <a:spcPts val="8400"/>
              </a:lnSpc>
              <a:defRPr sz="8000" spc="100" baseline="0"/>
            </a:lvl1pPr>
          </a:lstStyle>
          <a:p>
            <a:r>
              <a:rPr lang="de-DE" dirty="0"/>
              <a:t>Mastertitelformat bearbeiten</a:t>
            </a:r>
          </a:p>
        </p:txBody>
      </p:sp>
      <p:pic>
        <p:nvPicPr>
          <p:cNvPr id="9" name="SUM-Logo_CMYK-35mm.pdf" descr="SUM-Logo_CMYK-35mm.pdf">
            <a:extLst>
              <a:ext uri="{FF2B5EF4-FFF2-40B4-BE49-F238E27FC236}">
                <a16:creationId xmlns:a16="http://schemas.microsoft.com/office/drawing/2014/main" id="{3FF8B01C-BA85-EE9B-CEE3-98230F93510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72400" y="872400"/>
            <a:ext cx="3810001" cy="1169407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4214687092"/>
      </p:ext>
    </p:extLst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D846CCC-634B-1EE6-2091-08F5F57F0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3200" y="2316753"/>
            <a:ext cx="11466900" cy="6527007"/>
          </a:xfrm>
        </p:spPr>
        <p:txBody>
          <a:bodyPr>
            <a:normAutofit/>
          </a:bodyPr>
          <a:lstStyle>
            <a:lvl1pPr marL="507600" indent="-507600">
              <a:lnSpc>
                <a:spcPts val="300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1pPr>
            <a:lvl2pPr marL="1076325" indent="-520700">
              <a:lnSpc>
                <a:spcPts val="300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tabLst/>
              <a:defRPr sz="2200" spc="40" baseline="0"/>
            </a:lvl2pPr>
            <a:lvl3pPr marL="1603375" indent="-506413">
              <a:lnSpc>
                <a:spcPts val="300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tabLst/>
              <a:defRPr sz="2200" spc="40" baseline="0"/>
            </a:lvl3pPr>
            <a:lvl4pPr marL="2400300" indent="-342900">
              <a:lnSpc>
                <a:spcPts val="300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4pPr>
            <a:lvl5pPr marL="3086100" indent="-342900">
              <a:lnSpc>
                <a:spcPts val="300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38A709F8-CCC0-D703-13E5-ACF0E4B2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200" y="705600"/>
            <a:ext cx="11466900" cy="12538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defRPr sz="5400" cap="all" spc="100" baseline="0"/>
            </a:lvl1pPr>
          </a:lstStyle>
          <a:p>
            <a:r>
              <a:rPr lang="de-DE" dirty="0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96208164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>
        <p:tmplLst>
          <p:tmpl lvl="1"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ues Kap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>
            <a:extLst>
              <a:ext uri="{FF2B5EF4-FFF2-40B4-BE49-F238E27FC236}">
                <a16:creationId xmlns:a16="http://schemas.microsoft.com/office/drawing/2014/main" id="{C8243D41-2AEE-AB6E-A8C5-10429F360819}"/>
              </a:ext>
            </a:extLst>
          </p:cNvPr>
          <p:cNvSpPr/>
          <p:nvPr userDrawn="1"/>
        </p:nvSpPr>
        <p:spPr>
          <a:xfrm>
            <a:off x="-1" y="0"/>
            <a:ext cx="18418629" cy="10287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F7571E0-30C8-A5D3-173F-1B6FD1651B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49200" y="4708800"/>
            <a:ext cx="15773400" cy="2410457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ts val="7600"/>
              </a:lnSpc>
              <a:defRPr sz="10000" cap="all" spc="200" baseline="0">
                <a:solidFill>
                  <a:schemeClr val="accent5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8" name="2">
            <a:extLst>
              <a:ext uri="{FF2B5EF4-FFF2-40B4-BE49-F238E27FC236}">
                <a16:creationId xmlns:a16="http://schemas.microsoft.com/office/drawing/2014/main" id="{65E5B07B-8A0B-3632-DE26-23A436878D1B}"/>
              </a:ext>
            </a:extLst>
          </p:cNvPr>
          <p:cNvSpPr/>
          <p:nvPr userDrawn="1"/>
        </p:nvSpPr>
        <p:spPr>
          <a:xfrm>
            <a:off x="8208318" y="1868050"/>
            <a:ext cx="1854699" cy="1854699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>
              <a:lnSpc>
                <a:spcPts val="8500"/>
              </a:lnSpc>
              <a:defRPr sz="8000" b="1" spc="159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rPr lang="de-DE" dirty="0"/>
              <a:t>2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87643832"/>
      </p:ext>
    </p:extLst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folie">
    <p:bg>
      <p:bgPr>
        <a:gradFill>
          <a:gsLst>
            <a:gs pos="0">
              <a:schemeClr val="accent1"/>
            </a:gs>
            <a:gs pos="100000">
              <a:schemeClr val="accent5"/>
            </a:gs>
          </a:gsLst>
          <a:lin ang="3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E9B6A5B-8E56-97CD-CE20-99879F3AD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5600" y="2552400"/>
            <a:ext cx="16214271" cy="4587540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>
              <a:lnSpc>
                <a:spcPts val="7800"/>
              </a:lnSpc>
              <a:defRPr sz="10000" cap="all" spc="200" baseline="0">
                <a:solidFill>
                  <a:schemeClr val="accent5"/>
                </a:solidFill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8" name="Textplatzhalter 3">
            <a:extLst>
              <a:ext uri="{FF2B5EF4-FFF2-40B4-BE49-F238E27FC236}">
                <a16:creationId xmlns:a16="http://schemas.microsoft.com/office/drawing/2014/main" id="{AD1CB1D2-4C1F-6A5B-4101-5B2A69471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3604" y="7394745"/>
            <a:ext cx="4227496" cy="1070124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de-DE" dirty="0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652205550"/>
      </p:ext>
    </p:extLst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3F1D0B8-8443-493D-C189-85D80BB89C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3200" y="2738438"/>
            <a:ext cx="7772400" cy="6527007"/>
          </a:xfrm>
        </p:spPr>
        <p:txBody>
          <a:bodyPr>
            <a:normAutofit/>
          </a:bodyPr>
          <a:lstStyle>
            <a:lvl1pPr marL="3429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1pPr>
            <a:lvl2pPr marL="10287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2pPr>
            <a:lvl3pPr marL="17145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3pPr>
            <a:lvl4pPr marL="24003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4pPr>
            <a:lvl5pPr marL="30861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8D9A494A-F06C-36DB-29F2-A95899459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200" y="705600"/>
            <a:ext cx="11466900" cy="12538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defRPr sz="5400" cap="all" spc="100" baseline="0"/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2" name="Inhaltsplatzhalter 2">
            <a:extLst>
              <a:ext uri="{FF2B5EF4-FFF2-40B4-BE49-F238E27FC236}">
                <a16:creationId xmlns:a16="http://schemas.microsoft.com/office/drawing/2014/main" id="{50D75445-2605-8EBF-9E3A-163C90420BD7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902648" y="2738438"/>
            <a:ext cx="7772400" cy="6527007"/>
          </a:xfrm>
        </p:spPr>
        <p:txBody>
          <a:bodyPr>
            <a:normAutofit/>
          </a:bodyPr>
          <a:lstStyle>
            <a:lvl1pPr marL="3429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1pPr>
            <a:lvl2pPr marL="10287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2pPr>
            <a:lvl3pPr marL="17145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3pPr>
            <a:lvl4pPr marL="24003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4pPr>
            <a:lvl5pPr marL="30861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129439659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 build="p">
        <p:tmplLst>
          <p:tmpl lvl="1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01795AA-59DF-92A3-E17C-EBB3D5C4F0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3200" y="2458800"/>
            <a:ext cx="7736681" cy="741600"/>
          </a:xfrm>
        </p:spPr>
        <p:txBody>
          <a:bodyPr anchor="t" anchorCtr="0">
            <a:normAutofit/>
          </a:bodyPr>
          <a:lstStyle>
            <a:lvl1pPr marL="0" indent="0">
              <a:lnSpc>
                <a:spcPts val="3640"/>
              </a:lnSpc>
              <a:buNone/>
              <a:defRPr sz="3200" b="1" i="0" cap="all" spc="100" baseline="0">
                <a:latin typeface="Myriad Pro Light" panose="020B0403030403020204" pitchFamily="34" charset="0"/>
              </a:defRPr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4429E698-1C56-2CA6-7858-1C33521E9E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3200" y="3333070"/>
            <a:ext cx="7736681" cy="5526882"/>
          </a:xfrm>
        </p:spPr>
        <p:txBody>
          <a:bodyPr>
            <a:normAutofit/>
          </a:bodyPr>
          <a:lstStyle>
            <a:lvl1pPr marL="627063" indent="-627063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tabLst/>
              <a:defRPr sz="2200"/>
            </a:lvl1pPr>
            <a:lvl2pPr marL="1338263" indent="-652463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tabLst/>
              <a:defRPr sz="2200"/>
            </a:lvl2pPr>
            <a:lvl3pPr marL="2051050" indent="-679450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tabLst/>
              <a:defRPr sz="2200"/>
            </a:lvl3pPr>
            <a:lvl4pPr marL="2400300" indent="-342900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defRPr sz="2200"/>
            </a:lvl4pPr>
            <a:lvl5pPr marL="3086100" indent="-342900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defRPr sz="2200"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10" name="Titel 1">
            <a:extLst>
              <a:ext uri="{FF2B5EF4-FFF2-40B4-BE49-F238E27FC236}">
                <a16:creationId xmlns:a16="http://schemas.microsoft.com/office/drawing/2014/main" id="{AC1770D6-82F7-51CB-3057-A8B8FF9CC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200" y="705600"/>
            <a:ext cx="11466900" cy="12538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defRPr sz="5400" cap="all" spc="100" baseline="0"/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776CE993-AE03-7187-9263-E4EAFE7BFCE0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9237728" y="2458800"/>
            <a:ext cx="7736681" cy="741600"/>
          </a:xfrm>
        </p:spPr>
        <p:txBody>
          <a:bodyPr anchor="t" anchorCtr="0">
            <a:normAutofit/>
          </a:bodyPr>
          <a:lstStyle>
            <a:lvl1pPr marL="0" indent="0">
              <a:lnSpc>
                <a:spcPts val="3640"/>
              </a:lnSpc>
              <a:buNone/>
              <a:defRPr sz="3200" b="1" i="0" cap="all" spc="100" baseline="0">
                <a:latin typeface="Myriad Pro Light" panose="020B0403030403020204" pitchFamily="34" charset="0"/>
              </a:defRPr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2" name="Inhaltsplatzhalter 3">
            <a:extLst>
              <a:ext uri="{FF2B5EF4-FFF2-40B4-BE49-F238E27FC236}">
                <a16:creationId xmlns:a16="http://schemas.microsoft.com/office/drawing/2014/main" id="{F65833EB-7925-0756-D011-E1555B7F3E34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9217883" y="3333070"/>
            <a:ext cx="7736681" cy="5526882"/>
          </a:xfrm>
        </p:spPr>
        <p:txBody>
          <a:bodyPr>
            <a:normAutofit/>
          </a:bodyPr>
          <a:lstStyle>
            <a:lvl1pPr marL="627063" indent="-627063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tabLst/>
              <a:defRPr sz="2200"/>
            </a:lvl1pPr>
            <a:lvl2pPr marL="1338263" indent="-652463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tabLst/>
              <a:defRPr sz="2200"/>
            </a:lvl2pPr>
            <a:lvl3pPr marL="2051050" indent="-679450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tabLst/>
              <a:defRPr sz="2200"/>
            </a:lvl3pPr>
            <a:lvl4pPr marL="2400300" indent="-342900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defRPr sz="2200"/>
            </a:lvl4pPr>
            <a:lvl5pPr marL="3086100" indent="-342900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defRPr sz="2200"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8671345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 build="p">
        <p:tmplLst>
          <p:tmpl lvl="1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1">
            <a:extLst>
              <a:ext uri="{FF2B5EF4-FFF2-40B4-BE49-F238E27FC236}">
                <a16:creationId xmlns:a16="http://schemas.microsoft.com/office/drawing/2014/main" id="{643E5C69-A677-7B3E-562D-3914D239B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200" y="705600"/>
            <a:ext cx="11466900" cy="12538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defRPr sz="5400" cap="all" spc="100" baseline="0"/>
            </a:lvl1pPr>
          </a:lstStyle>
          <a:p>
            <a:r>
              <a:rPr lang="de-DE" dirty="0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335557426"/>
      </p:ext>
    </p:extLst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811069"/>
      </p:ext>
    </p:extLst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E4EE6F7-0F9A-AD4D-E831-E21E3B5C2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725" y="608879"/>
            <a:ext cx="7736155" cy="153923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lnSpc>
                <a:spcPts val="5000"/>
              </a:lnSpc>
              <a:defRPr sz="5400" cap="all" spc="100" baseline="0"/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5745D0AC-05E5-7C96-3E6D-9A979DA0EA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9144000" y="0"/>
            <a:ext cx="9144000" cy="10287000"/>
          </a:xfrm>
        </p:spPr>
        <p:txBody>
          <a:bodyPr anchor="ctr" anchorCtr="0"/>
          <a:lstStyle>
            <a:lvl1pPr marL="0" indent="0" algn="ctr">
              <a:lnSpc>
                <a:spcPts val="5400"/>
              </a:lnSpc>
              <a:buNone/>
              <a:defRPr sz="4800">
                <a:solidFill>
                  <a:schemeClr val="accent6"/>
                </a:solidFill>
              </a:defRPr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r>
              <a:rPr lang="de-DE" dirty="0"/>
              <a:t>Bild durch Klicken auf Symbol hinzufügen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4303CC4-F97F-0192-DC12-DA4E37B23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3726" y="3216552"/>
            <a:ext cx="7736155" cy="5053285"/>
          </a:xfrm>
        </p:spPr>
        <p:txBody>
          <a:bodyPr>
            <a:normAutofit/>
          </a:bodyPr>
          <a:lstStyle>
            <a:lvl1pPr marL="0" indent="0">
              <a:lnSpc>
                <a:spcPts val="3000"/>
              </a:lnSpc>
              <a:spcBef>
                <a:spcPts val="2100"/>
              </a:spcBef>
              <a:buFont typeface="Arial" panose="020B0604020202020204" pitchFamily="34" charset="0"/>
              <a:buNone/>
              <a:defRPr sz="2200" spc="40" baseline="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A7C4CE8-55E1-E8BE-96CE-63CA93CB6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2744" y="9741600"/>
            <a:ext cx="3796786" cy="396552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bg1">
                    <a:lumMod val="65000"/>
                  </a:schemeClr>
                </a:solidFill>
                <a:latin typeface="Myriad Pro" panose="020B0503030403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EA0B232-3BBD-60D6-668B-7D6440112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63200" y="9741600"/>
            <a:ext cx="959544" cy="396552"/>
          </a:xfrm>
          <a:prstGeom prst="rect">
            <a:avLst/>
          </a:prstGeom>
        </p:spPr>
        <p:txBody>
          <a:bodyPr/>
          <a:lstStyle>
            <a:lvl1pPr algn="r">
              <a:defRPr b="0" i="0">
                <a:solidFill>
                  <a:schemeClr val="bg1">
                    <a:lumMod val="65000"/>
                  </a:schemeClr>
                </a:solidFill>
                <a:latin typeface="Myriad Pro" panose="020B0503030403020204" pitchFamily="34" charset="0"/>
              </a:defRPr>
            </a:lvl1pPr>
          </a:lstStyle>
          <a:p>
            <a:fld id="{86CB4B4D-7CA3-9044-876B-883B54F8677D}" type="slidenum">
              <a:rPr lang="de-DE" smtClean="0"/>
              <a:pPr/>
              <a:t>‹Nr.›</a:t>
            </a:fld>
            <a:r>
              <a:rPr lang="de-DE" dirty="0" err="1"/>
              <a:t>n</a:t>
            </a:r>
            <a:r>
              <a:rPr lang="de-DE" dirty="0"/>
              <a:t>  //  </a:t>
            </a:r>
          </a:p>
        </p:txBody>
      </p:sp>
      <p:sp>
        <p:nvSpPr>
          <p:cNvPr id="13" name="Textplatzhalter 2">
            <a:extLst>
              <a:ext uri="{FF2B5EF4-FFF2-40B4-BE49-F238E27FC236}">
                <a16:creationId xmlns:a16="http://schemas.microsoft.com/office/drawing/2014/main" id="{C8C8C81C-5130-D48D-682D-237D4A9B4AA9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63200" y="2458800"/>
            <a:ext cx="7736681" cy="741600"/>
          </a:xfrm>
        </p:spPr>
        <p:txBody>
          <a:bodyPr anchor="t" anchorCtr="0">
            <a:normAutofit/>
          </a:bodyPr>
          <a:lstStyle>
            <a:lvl1pPr marL="0" indent="0">
              <a:lnSpc>
                <a:spcPts val="3640"/>
              </a:lnSpc>
              <a:buNone/>
              <a:defRPr sz="3200" b="1" i="0" cap="all" spc="100" baseline="0">
                <a:latin typeface="Myriad Pro Light" panose="020B0403030403020204" pitchFamily="34" charset="0"/>
              </a:defRPr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de-DE" dirty="0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75736760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680F5BE6-809E-88CE-2824-405E25918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2030124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7F1FBF7-2D98-6030-D047-030B4CDC38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7300" y="4248585"/>
            <a:ext cx="15773400" cy="56037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3647802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57" r:id="rId4"/>
    <p:sldLayoutId id="2147483749" r:id="rId5"/>
    <p:sldLayoutId id="2147483750" r:id="rId6"/>
    <p:sldLayoutId id="2147483751" r:id="rId7"/>
    <p:sldLayoutId id="2147483752" r:id="rId8"/>
    <p:sldLayoutId id="2147483754" r:id="rId9"/>
  </p:sldLayoutIdLst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>
        <p:tmplLst>
          <p:tmpl lvl="1"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b="1" i="0" kern="1200" spc="100" baseline="0">
          <a:solidFill>
            <a:schemeClr val="tx1"/>
          </a:solidFill>
          <a:latin typeface="Myriad Pro Light" panose="020B0403030403020204" pitchFamily="34" charset="0"/>
          <a:ea typeface="+mj-ea"/>
          <a:cs typeface="+mj-cs"/>
        </a:defRPr>
      </a:lvl1pPr>
    </p:titleStyle>
    <p:bodyStyle>
      <a:lvl1pPr marL="585788" indent="-585788" algn="l" defTabSz="1371600" rtl="0" eaLnBrk="1" latinLnBrk="0" hangingPunct="1">
        <a:lnSpc>
          <a:spcPts val="3000"/>
        </a:lnSpc>
        <a:spcBef>
          <a:spcPts val="2100"/>
        </a:spcBef>
        <a:buClr>
          <a:schemeClr val="accent1"/>
        </a:buClr>
        <a:buFont typeface="Systemschrift Normal"/>
        <a:buChar char="→"/>
        <a:tabLst/>
        <a:defRPr sz="2200" b="0" i="0" kern="1200" spc="50" baseline="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1pPr>
      <a:lvl2pPr marL="1157288" indent="-530225" algn="l" defTabSz="1371600" rtl="0" eaLnBrk="1" latinLnBrk="0" hangingPunct="1">
        <a:lnSpc>
          <a:spcPts val="3000"/>
        </a:lnSpc>
        <a:spcBef>
          <a:spcPts val="2100"/>
        </a:spcBef>
        <a:buClr>
          <a:schemeClr val="accent1"/>
        </a:buClr>
        <a:buFont typeface="Systemschrift Normal"/>
        <a:buChar char="→"/>
        <a:tabLst/>
        <a:defRPr sz="2200" b="0" i="0" kern="1200" spc="50" baseline="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2pPr>
      <a:lvl3pPr marL="1714500" indent="-514350" algn="l" defTabSz="1371600" rtl="0" eaLnBrk="1" latinLnBrk="0" hangingPunct="1">
        <a:lnSpc>
          <a:spcPts val="3000"/>
        </a:lnSpc>
        <a:spcBef>
          <a:spcPts val="2100"/>
        </a:spcBef>
        <a:buClr>
          <a:schemeClr val="accent1"/>
        </a:buClr>
        <a:buFont typeface="Systemschrift Normal"/>
        <a:buChar char="→"/>
        <a:tabLst/>
        <a:defRPr sz="2200" b="0" i="0" kern="1200" spc="50" baseline="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ts val="3000"/>
        </a:lnSpc>
        <a:spcBef>
          <a:spcPts val="2100"/>
        </a:spcBef>
        <a:buFont typeface="Arial" panose="020B0604020202020204" pitchFamily="34" charset="0"/>
        <a:buChar char="•"/>
        <a:defRPr sz="2200" b="0" i="0" kern="1200" spc="50" baseline="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ts val="3000"/>
        </a:lnSpc>
        <a:spcBef>
          <a:spcPts val="2100"/>
        </a:spcBef>
        <a:buFont typeface="Arial" panose="020B0604020202020204" pitchFamily="34" charset="0"/>
        <a:buChar char="•"/>
        <a:defRPr sz="2200" b="0" i="0" kern="1200" spc="50" baseline="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13" Type="http://schemas.openxmlformats.org/officeDocument/2006/relationships/image" Target="../media/image13.jpg"/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12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g"/><Relationship Id="rId15" Type="http://schemas.openxmlformats.org/officeDocument/2006/relationships/image" Target="../media/image15.jpg"/><Relationship Id="rId10" Type="http://schemas.openxmlformats.org/officeDocument/2006/relationships/image" Target="../media/image10.jpg"/><Relationship Id="rId4" Type="http://schemas.openxmlformats.org/officeDocument/2006/relationships/image" Target="../media/image4.jpg"/><Relationship Id="rId9" Type="http://schemas.openxmlformats.org/officeDocument/2006/relationships/image" Target="../media/image9.jpg"/><Relationship Id="rId14" Type="http://schemas.openxmlformats.org/officeDocument/2006/relationships/image" Target="../media/image1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jpeg"/><Relationship Id="rId3" Type="http://schemas.openxmlformats.org/officeDocument/2006/relationships/image" Target="../media/image4.jpg"/><Relationship Id="rId7" Type="http://schemas.openxmlformats.org/officeDocument/2006/relationships/image" Target="../media/image19.jpg"/><Relationship Id="rId12" Type="http://schemas.openxmlformats.org/officeDocument/2006/relationships/image" Target="../media/image24.jpg"/><Relationship Id="rId17" Type="http://schemas.openxmlformats.org/officeDocument/2006/relationships/image" Target="../media/image29.jpeg"/><Relationship Id="rId2" Type="http://schemas.openxmlformats.org/officeDocument/2006/relationships/image" Target="../media/image2.png"/><Relationship Id="rId16" Type="http://schemas.openxmlformats.org/officeDocument/2006/relationships/image" Target="../media/image28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8.jpg"/><Relationship Id="rId11" Type="http://schemas.openxmlformats.org/officeDocument/2006/relationships/image" Target="../media/image23.jpg"/><Relationship Id="rId5" Type="http://schemas.openxmlformats.org/officeDocument/2006/relationships/image" Target="../media/image17.jpeg"/><Relationship Id="rId15" Type="http://schemas.openxmlformats.org/officeDocument/2006/relationships/image" Target="../media/image27.jpg"/><Relationship Id="rId10" Type="http://schemas.openxmlformats.org/officeDocument/2006/relationships/image" Target="../media/image22.jpg"/><Relationship Id="rId4" Type="http://schemas.openxmlformats.org/officeDocument/2006/relationships/image" Target="../media/image16.jpg"/><Relationship Id="rId9" Type="http://schemas.openxmlformats.org/officeDocument/2006/relationships/image" Target="../media/image21.jpeg"/><Relationship Id="rId1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Textfeld 595">
            <a:extLst>
              <a:ext uri="{FF2B5EF4-FFF2-40B4-BE49-F238E27FC236}">
                <a16:creationId xmlns:a16="http://schemas.microsoft.com/office/drawing/2014/main" id="{EDF9AC62-2651-0322-ED71-772E2E995B43}"/>
              </a:ext>
            </a:extLst>
          </p:cNvPr>
          <p:cNvSpPr txBox="1"/>
          <p:nvPr/>
        </p:nvSpPr>
        <p:spPr>
          <a:xfrm>
            <a:off x="495687" y="608400"/>
            <a:ext cx="288000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5400" b="1" cap="all" spc="100" dirty="0">
                <a:latin typeface="Myriad Pro Light" panose="020B0403030403020204" pitchFamily="34" charset="0"/>
              </a:rPr>
              <a:t>Allegorische Bilder</a:t>
            </a:r>
          </a:p>
        </p:txBody>
      </p:sp>
      <p:grpSp>
        <p:nvGrpSpPr>
          <p:cNvPr id="624" name="Gruppierung 24">
            <a:extLst>
              <a:ext uri="{FF2B5EF4-FFF2-40B4-BE49-F238E27FC236}">
                <a16:creationId xmlns:a16="http://schemas.microsoft.com/office/drawing/2014/main" id="{6146A290-C8D4-1D68-2586-694FF08DBA5A}"/>
              </a:ext>
            </a:extLst>
          </p:cNvPr>
          <p:cNvGrpSpPr/>
          <p:nvPr/>
        </p:nvGrpSpPr>
        <p:grpSpPr>
          <a:xfrm>
            <a:off x="13205242" y="337020"/>
            <a:ext cx="5690691" cy="1451755"/>
            <a:chOff x="6174133" y="2254151"/>
            <a:chExt cx="3334253" cy="850603"/>
          </a:xfrm>
        </p:grpSpPr>
        <p:grpSp>
          <p:nvGrpSpPr>
            <p:cNvPr id="625" name="Gruppierung 26">
              <a:extLst>
                <a:ext uri="{FF2B5EF4-FFF2-40B4-BE49-F238E27FC236}">
                  <a16:creationId xmlns:a16="http://schemas.microsoft.com/office/drawing/2014/main" id="{49E737E8-EEA2-59C2-9D59-C5D49A3EFAC8}"/>
                </a:ext>
              </a:extLst>
            </p:cNvPr>
            <p:cNvGrpSpPr/>
            <p:nvPr/>
          </p:nvGrpSpPr>
          <p:grpSpPr>
            <a:xfrm>
              <a:off x="6174133" y="2254151"/>
              <a:ext cx="3334253" cy="850603"/>
              <a:chOff x="6193946" y="2301691"/>
              <a:chExt cx="3334253" cy="850603"/>
            </a:xfrm>
          </p:grpSpPr>
          <p:sp>
            <p:nvSpPr>
              <p:cNvPr id="628" name="Parallelogramm 627">
                <a:extLst>
                  <a:ext uri="{FF2B5EF4-FFF2-40B4-BE49-F238E27FC236}">
                    <a16:creationId xmlns:a16="http://schemas.microsoft.com/office/drawing/2014/main" id="{CCF3C91E-F40B-ED86-953E-0B1C4F11FC3D}"/>
                  </a:ext>
                </a:extLst>
              </p:cNvPr>
              <p:cNvSpPr/>
              <p:nvPr/>
            </p:nvSpPr>
            <p:spPr bwMode="auto">
              <a:xfrm rot="5400000">
                <a:off x="8929954" y="2554049"/>
                <a:ext cx="850603" cy="345887"/>
              </a:xfrm>
              <a:prstGeom prst="parallelogram">
                <a:avLst/>
              </a:prstGeom>
              <a:solidFill>
                <a:schemeClr val="accent6">
                  <a:lumMod val="50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629" name="Rechteck 628">
                <a:extLst>
                  <a:ext uri="{FF2B5EF4-FFF2-40B4-BE49-F238E27FC236}">
                    <a16:creationId xmlns:a16="http://schemas.microsoft.com/office/drawing/2014/main" id="{738EB01D-0D03-4AE1-F62E-1CAB3CAB7A5B}"/>
                  </a:ext>
                </a:extLst>
              </p:cNvPr>
              <p:cNvSpPr/>
              <p:nvPr/>
            </p:nvSpPr>
            <p:spPr bwMode="auto">
              <a:xfrm>
                <a:off x="6193946" y="2382702"/>
                <a:ext cx="3334028" cy="769592"/>
              </a:xfrm>
              <a:prstGeom prst="rect">
                <a:avLst/>
              </a:prstGeom>
              <a:solidFill>
                <a:schemeClr val="accent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pic>
          <p:nvPicPr>
            <p:cNvPr id="626" name="Bild 27">
              <a:extLst>
                <a:ext uri="{FF2B5EF4-FFF2-40B4-BE49-F238E27FC236}">
                  <a16:creationId xmlns:a16="http://schemas.microsoft.com/office/drawing/2014/main" id="{4ED07CBF-A916-B708-8E54-D7087FB87A8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7881" y="2478002"/>
              <a:ext cx="416495" cy="479841"/>
            </a:xfrm>
            <a:prstGeom prst="rect">
              <a:avLst/>
            </a:prstGeom>
          </p:spPr>
        </p:pic>
        <p:sp>
          <p:nvSpPr>
            <p:cNvPr id="627" name="Textfeld 626">
              <a:extLst>
                <a:ext uri="{FF2B5EF4-FFF2-40B4-BE49-F238E27FC236}">
                  <a16:creationId xmlns:a16="http://schemas.microsoft.com/office/drawing/2014/main" id="{B6132EF5-CE17-6893-528E-61651BC84495}"/>
                </a:ext>
              </a:extLst>
            </p:cNvPr>
            <p:cNvSpPr txBox="1"/>
            <p:nvPr/>
          </p:nvSpPr>
          <p:spPr>
            <a:xfrm>
              <a:off x="6819336" y="2394756"/>
              <a:ext cx="1845757" cy="5950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Diese Folie bitte spätestens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bei Fertigstellung der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Präsentation entfernen.</a:t>
              </a:r>
            </a:p>
          </p:txBody>
        </p:sp>
      </p:grpSp>
      <p:pic>
        <p:nvPicPr>
          <p:cNvPr id="3" name="Grafik 2" descr="Ein Bild, das Schnee, draußen, Himmel, Natur enthält.&#10;&#10;Automatisch generierte Beschreibung">
            <a:extLst>
              <a:ext uri="{FF2B5EF4-FFF2-40B4-BE49-F238E27FC236}">
                <a16:creationId xmlns:a16="http://schemas.microsoft.com/office/drawing/2014/main" id="{340E2D25-AEA7-F9E0-D176-162E916A68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87" y="2141012"/>
            <a:ext cx="2880000" cy="1919520"/>
          </a:xfrm>
          <a:prstGeom prst="rect">
            <a:avLst/>
          </a:prstGeom>
        </p:spPr>
      </p:pic>
      <p:pic>
        <p:nvPicPr>
          <p:cNvPr id="5" name="Grafik 4" descr="Ein Bild, das gestreift enthält.&#10;&#10;Automatisch generierte Beschreibung">
            <a:extLst>
              <a:ext uri="{FF2B5EF4-FFF2-40B4-BE49-F238E27FC236}">
                <a16:creationId xmlns:a16="http://schemas.microsoft.com/office/drawing/2014/main" id="{D054099A-F727-F930-F790-A6FCDA9CDA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933" y="7171446"/>
            <a:ext cx="2880000" cy="1512000"/>
          </a:xfrm>
          <a:prstGeom prst="rect">
            <a:avLst/>
          </a:prstGeom>
        </p:spPr>
      </p:pic>
      <p:pic>
        <p:nvPicPr>
          <p:cNvPr id="11" name="Grafik 10" descr="Ein Bild, das Himmel, draußen, Wolken, bewölkt enthält.&#10;&#10;Automatisch generierte Beschreibung">
            <a:extLst>
              <a:ext uri="{FF2B5EF4-FFF2-40B4-BE49-F238E27FC236}">
                <a16:creationId xmlns:a16="http://schemas.microsoft.com/office/drawing/2014/main" id="{2767A60E-2D91-9FBF-87E6-4D0841B71A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4006" y="2142885"/>
            <a:ext cx="2880000" cy="1915293"/>
          </a:xfrm>
          <a:prstGeom prst="rect">
            <a:avLst/>
          </a:prstGeom>
        </p:spPr>
      </p:pic>
      <p:pic>
        <p:nvPicPr>
          <p:cNvPr id="13" name="Grafik 12" descr="Ein Bild, das schwarz, dunkel, Nachthimmel enthält.&#10;&#10;Automatisch generierte Beschreibung">
            <a:extLst>
              <a:ext uri="{FF2B5EF4-FFF2-40B4-BE49-F238E27FC236}">
                <a16:creationId xmlns:a16="http://schemas.microsoft.com/office/drawing/2014/main" id="{86233B4B-E9CA-57E8-BD27-DBD678E4CC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87" y="4433533"/>
            <a:ext cx="2880000" cy="2043547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CD7B8079-9E37-90D4-CBC4-A385AD9223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919" y="6764654"/>
            <a:ext cx="2880000" cy="1918792"/>
          </a:xfrm>
          <a:prstGeom prst="rect">
            <a:avLst/>
          </a:prstGeom>
        </p:spPr>
      </p:pic>
      <p:pic>
        <p:nvPicPr>
          <p:cNvPr id="17" name="Grafik 16" descr="Ein Bild, das blau, Satellit, Hydrozoen enthält.&#10;&#10;Automatisch generierte Beschreibung">
            <a:extLst>
              <a:ext uri="{FF2B5EF4-FFF2-40B4-BE49-F238E27FC236}">
                <a16:creationId xmlns:a16="http://schemas.microsoft.com/office/drawing/2014/main" id="{DD1514E3-A1F5-0747-6EB8-E840A7AF99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919" y="4941080"/>
            <a:ext cx="2880000" cy="1536000"/>
          </a:xfrm>
          <a:prstGeom prst="rect">
            <a:avLst/>
          </a:prstGeom>
        </p:spPr>
      </p:pic>
      <p:pic>
        <p:nvPicPr>
          <p:cNvPr id="27" name="Grafik 26" descr="Ein Bild, das Wasser, Himmel, Natur, Eis enthält.&#10;&#10;Automatisch generierte Beschreibung">
            <a:extLst>
              <a:ext uri="{FF2B5EF4-FFF2-40B4-BE49-F238E27FC236}">
                <a16:creationId xmlns:a16="http://schemas.microsoft.com/office/drawing/2014/main" id="{1CD8CA1D-75DB-6BCE-3E2C-A7A36CA7F7E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5020" y="2133416"/>
            <a:ext cx="2880000" cy="1916000"/>
          </a:xfrm>
          <a:prstGeom prst="rect">
            <a:avLst/>
          </a:prstGeom>
        </p:spPr>
      </p:pic>
      <p:pic>
        <p:nvPicPr>
          <p:cNvPr id="31" name="Grafik 30" descr="Ein Bild, das Unschärfe, Nachthimmel enthält.&#10;&#10;Automatisch generierte Beschreibung">
            <a:extLst>
              <a:ext uri="{FF2B5EF4-FFF2-40B4-BE49-F238E27FC236}">
                <a16:creationId xmlns:a16="http://schemas.microsoft.com/office/drawing/2014/main" id="{D94D127E-0D93-9719-4448-E0256A99829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65" y="4569043"/>
            <a:ext cx="2880000" cy="1920000"/>
          </a:xfrm>
          <a:prstGeom prst="rect">
            <a:avLst/>
          </a:prstGeom>
        </p:spPr>
      </p:pic>
      <p:pic>
        <p:nvPicPr>
          <p:cNvPr id="33" name="Grafik 32" descr="Ein Bild, das Berg, Himmel, draußen, Natur enthält.&#10;&#10;Automatisch generierte Beschreibung">
            <a:extLst>
              <a:ext uri="{FF2B5EF4-FFF2-40B4-BE49-F238E27FC236}">
                <a16:creationId xmlns:a16="http://schemas.microsoft.com/office/drawing/2014/main" id="{826CE289-7EAF-9409-A312-AB0F1A4189B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860" y="2140532"/>
            <a:ext cx="2880000" cy="1920000"/>
          </a:xfrm>
          <a:prstGeom prst="rect">
            <a:avLst/>
          </a:prstGeom>
        </p:spPr>
      </p:pic>
      <p:pic>
        <p:nvPicPr>
          <p:cNvPr id="35" name="Grafik 34" descr="Ein Bild, das Baum, draußen, Wald, Natur enthält.&#10;&#10;Automatisch generierte Beschreibung">
            <a:extLst>
              <a:ext uri="{FF2B5EF4-FFF2-40B4-BE49-F238E27FC236}">
                <a16:creationId xmlns:a16="http://schemas.microsoft.com/office/drawing/2014/main" id="{5F5135F7-2FFE-279C-8BAD-D55E4A39E6E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933" y="2131416"/>
            <a:ext cx="2880000" cy="1920000"/>
          </a:xfrm>
          <a:prstGeom prst="rect">
            <a:avLst/>
          </a:prstGeom>
        </p:spPr>
      </p:pic>
      <p:pic>
        <p:nvPicPr>
          <p:cNvPr id="43" name="Grafik 42" descr="Ein Bild, das Nachthimmel enthält.&#10;&#10;Automatisch generierte Beschreibung">
            <a:extLst>
              <a:ext uri="{FF2B5EF4-FFF2-40B4-BE49-F238E27FC236}">
                <a16:creationId xmlns:a16="http://schemas.microsoft.com/office/drawing/2014/main" id="{EFA3C5CC-6E3A-BF7C-E540-0CACAF23F5A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933" y="4857275"/>
            <a:ext cx="2880000" cy="1619805"/>
          </a:xfrm>
          <a:prstGeom prst="rect">
            <a:avLst/>
          </a:prstGeom>
        </p:spPr>
      </p:pic>
      <p:pic>
        <p:nvPicPr>
          <p:cNvPr id="51" name="Grafik 50" descr="Ein Bild, das Himmel, draußen enthält.&#10;&#10;Automatisch generierte Beschreibung">
            <a:extLst>
              <a:ext uri="{FF2B5EF4-FFF2-40B4-BE49-F238E27FC236}">
                <a16:creationId xmlns:a16="http://schemas.microsoft.com/office/drawing/2014/main" id="{6CC54FCD-0570-4620-B97B-5C0F702CACA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5020" y="4544947"/>
            <a:ext cx="2880000" cy="1932133"/>
          </a:xfrm>
          <a:prstGeom prst="rect">
            <a:avLst/>
          </a:prstGeom>
        </p:spPr>
      </p:pic>
      <p:pic>
        <p:nvPicPr>
          <p:cNvPr id="55" name="Grafik 54">
            <a:extLst>
              <a:ext uri="{FF2B5EF4-FFF2-40B4-BE49-F238E27FC236}">
                <a16:creationId xmlns:a16="http://schemas.microsoft.com/office/drawing/2014/main" id="{8A81A4D8-8148-AEF2-EA4B-06F55047BDA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87" y="6775446"/>
            <a:ext cx="2880000" cy="1908000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59D790FF-20F9-65C9-77C3-37AF3717E401}"/>
              </a:ext>
            </a:extLst>
          </p:cNvPr>
          <p:cNvSpPr txBox="1"/>
          <p:nvPr/>
        </p:nvSpPr>
        <p:spPr>
          <a:xfrm>
            <a:off x="591344" y="9452961"/>
            <a:ext cx="7067227" cy="451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ts val="3000"/>
              </a:lnSpc>
              <a:spcBef>
                <a:spcPts val="2100"/>
              </a:spcBef>
            </a:pPr>
            <a:r>
              <a:rPr lang="de-DE" sz="2200" spc="50" dirty="0">
                <a:latin typeface="Myriad Pro" panose="020B0503030403020204" pitchFamily="34" charset="0"/>
              </a:rPr>
              <a:t>Alle Bilder lizenz- und kostenfrei von </a:t>
            </a:r>
            <a:r>
              <a:rPr lang="de-DE" sz="2200" spc="50" dirty="0" err="1">
                <a:latin typeface="Myriad Pro" panose="020B0503030403020204" pitchFamily="34" charset="0"/>
              </a:rPr>
              <a:t>Pixabay</a:t>
            </a:r>
            <a:endParaRPr lang="de-DE" sz="2200" spc="50" dirty="0">
              <a:latin typeface="Myriad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5184009"/>
      </p:ext>
    </p:extLst>
  </p:cSld>
  <p:clrMapOvr>
    <a:masterClrMapping/>
  </p:clrMapOvr>
  <p:transition spd="med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Textfeld 595">
            <a:extLst>
              <a:ext uri="{FF2B5EF4-FFF2-40B4-BE49-F238E27FC236}">
                <a16:creationId xmlns:a16="http://schemas.microsoft.com/office/drawing/2014/main" id="{EDF9AC62-2651-0322-ED71-772E2E995B43}"/>
              </a:ext>
            </a:extLst>
          </p:cNvPr>
          <p:cNvSpPr txBox="1"/>
          <p:nvPr/>
        </p:nvSpPr>
        <p:spPr>
          <a:xfrm>
            <a:off x="495687" y="608400"/>
            <a:ext cx="288000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5400" b="1" cap="all" spc="100" dirty="0">
                <a:latin typeface="Myriad Pro Light" panose="020B0403030403020204" pitchFamily="34" charset="0"/>
              </a:rPr>
              <a:t>Allegorische Bilder</a:t>
            </a:r>
          </a:p>
        </p:txBody>
      </p:sp>
      <p:grpSp>
        <p:nvGrpSpPr>
          <p:cNvPr id="624" name="Gruppierung 24">
            <a:extLst>
              <a:ext uri="{FF2B5EF4-FFF2-40B4-BE49-F238E27FC236}">
                <a16:creationId xmlns:a16="http://schemas.microsoft.com/office/drawing/2014/main" id="{6146A290-C8D4-1D68-2586-694FF08DBA5A}"/>
              </a:ext>
            </a:extLst>
          </p:cNvPr>
          <p:cNvGrpSpPr/>
          <p:nvPr/>
        </p:nvGrpSpPr>
        <p:grpSpPr>
          <a:xfrm>
            <a:off x="13205242" y="337020"/>
            <a:ext cx="5690691" cy="1451755"/>
            <a:chOff x="6174133" y="2254151"/>
            <a:chExt cx="3334253" cy="850603"/>
          </a:xfrm>
        </p:grpSpPr>
        <p:grpSp>
          <p:nvGrpSpPr>
            <p:cNvPr id="625" name="Gruppierung 26">
              <a:extLst>
                <a:ext uri="{FF2B5EF4-FFF2-40B4-BE49-F238E27FC236}">
                  <a16:creationId xmlns:a16="http://schemas.microsoft.com/office/drawing/2014/main" id="{49E737E8-EEA2-59C2-9D59-C5D49A3EFAC8}"/>
                </a:ext>
              </a:extLst>
            </p:cNvPr>
            <p:cNvGrpSpPr/>
            <p:nvPr/>
          </p:nvGrpSpPr>
          <p:grpSpPr>
            <a:xfrm>
              <a:off x="6174133" y="2254151"/>
              <a:ext cx="3334253" cy="850603"/>
              <a:chOff x="6193946" y="2301691"/>
              <a:chExt cx="3334253" cy="850603"/>
            </a:xfrm>
          </p:grpSpPr>
          <p:sp>
            <p:nvSpPr>
              <p:cNvPr id="628" name="Parallelogramm 627">
                <a:extLst>
                  <a:ext uri="{FF2B5EF4-FFF2-40B4-BE49-F238E27FC236}">
                    <a16:creationId xmlns:a16="http://schemas.microsoft.com/office/drawing/2014/main" id="{CCF3C91E-F40B-ED86-953E-0B1C4F11FC3D}"/>
                  </a:ext>
                </a:extLst>
              </p:cNvPr>
              <p:cNvSpPr/>
              <p:nvPr/>
            </p:nvSpPr>
            <p:spPr bwMode="auto">
              <a:xfrm rot="5400000">
                <a:off x="8929954" y="2554049"/>
                <a:ext cx="850603" cy="345887"/>
              </a:xfrm>
              <a:prstGeom prst="parallelogram">
                <a:avLst/>
              </a:prstGeom>
              <a:solidFill>
                <a:schemeClr val="accent6">
                  <a:lumMod val="50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629" name="Rechteck 628">
                <a:extLst>
                  <a:ext uri="{FF2B5EF4-FFF2-40B4-BE49-F238E27FC236}">
                    <a16:creationId xmlns:a16="http://schemas.microsoft.com/office/drawing/2014/main" id="{738EB01D-0D03-4AE1-F62E-1CAB3CAB7A5B}"/>
                  </a:ext>
                </a:extLst>
              </p:cNvPr>
              <p:cNvSpPr/>
              <p:nvPr/>
            </p:nvSpPr>
            <p:spPr bwMode="auto">
              <a:xfrm>
                <a:off x="6193946" y="2382702"/>
                <a:ext cx="3334028" cy="769592"/>
              </a:xfrm>
              <a:prstGeom prst="rect">
                <a:avLst/>
              </a:prstGeom>
              <a:solidFill>
                <a:schemeClr val="accent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pic>
          <p:nvPicPr>
            <p:cNvPr id="626" name="Bild 27">
              <a:extLst>
                <a:ext uri="{FF2B5EF4-FFF2-40B4-BE49-F238E27FC236}">
                  <a16:creationId xmlns:a16="http://schemas.microsoft.com/office/drawing/2014/main" id="{4ED07CBF-A916-B708-8E54-D7087FB87A8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7881" y="2478002"/>
              <a:ext cx="416495" cy="479841"/>
            </a:xfrm>
            <a:prstGeom prst="rect">
              <a:avLst/>
            </a:prstGeom>
          </p:spPr>
        </p:pic>
        <p:sp>
          <p:nvSpPr>
            <p:cNvPr id="627" name="Textfeld 626">
              <a:extLst>
                <a:ext uri="{FF2B5EF4-FFF2-40B4-BE49-F238E27FC236}">
                  <a16:creationId xmlns:a16="http://schemas.microsoft.com/office/drawing/2014/main" id="{B6132EF5-CE17-6893-528E-61651BC84495}"/>
                </a:ext>
              </a:extLst>
            </p:cNvPr>
            <p:cNvSpPr txBox="1"/>
            <p:nvPr/>
          </p:nvSpPr>
          <p:spPr>
            <a:xfrm>
              <a:off x="6819336" y="2394756"/>
              <a:ext cx="1845757" cy="5950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Diese Folie bitte spätestens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bei Fertigstellung der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Präsentation entfernen.</a:t>
              </a:r>
            </a:p>
          </p:txBody>
        </p:sp>
      </p:grpSp>
      <p:pic>
        <p:nvPicPr>
          <p:cNvPr id="5" name="Grafik 4" descr="Ein Bild, das gestreift enthält.&#10;&#10;Automatisch generierte Beschreibung">
            <a:extLst>
              <a:ext uri="{FF2B5EF4-FFF2-40B4-BE49-F238E27FC236}">
                <a16:creationId xmlns:a16="http://schemas.microsoft.com/office/drawing/2014/main" id="{D054099A-F727-F930-F790-A6FCDA9CDA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103" y="4645342"/>
            <a:ext cx="2880000" cy="1512000"/>
          </a:xfrm>
          <a:prstGeom prst="rect">
            <a:avLst/>
          </a:prstGeom>
        </p:spPr>
      </p:pic>
      <p:pic>
        <p:nvPicPr>
          <p:cNvPr id="7" name="Grafik 6" descr="Ein Bild, das rot, Leder, Sitz enthält.&#10;&#10;Automatisch generierte Beschreibung">
            <a:extLst>
              <a:ext uri="{FF2B5EF4-FFF2-40B4-BE49-F238E27FC236}">
                <a16:creationId xmlns:a16="http://schemas.microsoft.com/office/drawing/2014/main" id="{6E09C251-5DB7-1A30-FE2F-9B702E2541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8496" y="4184048"/>
            <a:ext cx="2880000" cy="1918904"/>
          </a:xfrm>
          <a:prstGeom prst="rect">
            <a:avLst/>
          </a:prstGeom>
        </p:spPr>
      </p:pic>
      <p:pic>
        <p:nvPicPr>
          <p:cNvPr id="9" name="Grafik 8" descr="Ein Bild, das Person, Wand, Mann, drinnen enthält.&#10;&#10;Automatisch generierte Beschreibung">
            <a:extLst>
              <a:ext uri="{FF2B5EF4-FFF2-40B4-BE49-F238E27FC236}">
                <a16:creationId xmlns:a16="http://schemas.microsoft.com/office/drawing/2014/main" id="{418B1B07-8A97-56F0-1093-AB323AABF5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329" y="6460683"/>
            <a:ext cx="2880000" cy="1919229"/>
          </a:xfrm>
          <a:prstGeom prst="rect">
            <a:avLst/>
          </a:prstGeom>
        </p:spPr>
      </p:pic>
      <p:pic>
        <p:nvPicPr>
          <p:cNvPr id="19" name="Grafik 18" descr="Ein Bild, das Person, Mann, Vorhang, Sitz enthält.&#10;&#10;Automatisch generierte Beschreibung">
            <a:extLst>
              <a:ext uri="{FF2B5EF4-FFF2-40B4-BE49-F238E27FC236}">
                <a16:creationId xmlns:a16="http://schemas.microsoft.com/office/drawing/2014/main" id="{CE88CEF5-3F24-A74E-C85A-66CC08707D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3387" y="6460683"/>
            <a:ext cx="2880000" cy="1907533"/>
          </a:xfrm>
          <a:prstGeom prst="rect">
            <a:avLst/>
          </a:prstGeom>
        </p:spPr>
      </p:pic>
      <p:pic>
        <p:nvPicPr>
          <p:cNvPr id="21" name="Grafik 20" descr="Ein Bild, das Text, drinnen, Wand, Person enthält.&#10;&#10;Automatisch generierte Beschreibung">
            <a:extLst>
              <a:ext uri="{FF2B5EF4-FFF2-40B4-BE49-F238E27FC236}">
                <a16:creationId xmlns:a16="http://schemas.microsoft.com/office/drawing/2014/main" id="{B51A0642-8221-8877-2DC0-94BBFA8D89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5102" y="2199043"/>
            <a:ext cx="2880000" cy="1920000"/>
          </a:xfrm>
          <a:prstGeom prst="rect">
            <a:avLst/>
          </a:prstGeom>
        </p:spPr>
      </p:pic>
      <p:pic>
        <p:nvPicPr>
          <p:cNvPr id="23" name="Grafik 22" descr="Ein Bild, das Handschuhe, Himmel, draußen, Pflanze enthält.&#10;&#10;Automatisch generierte Beschreibung">
            <a:extLst>
              <a:ext uri="{FF2B5EF4-FFF2-40B4-BE49-F238E27FC236}">
                <a16:creationId xmlns:a16="http://schemas.microsoft.com/office/drawing/2014/main" id="{51E01423-0FAA-DB80-0F53-8720DD85C0D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359" y="4235587"/>
            <a:ext cx="2880000" cy="1921755"/>
          </a:xfrm>
          <a:prstGeom prst="rect">
            <a:avLst/>
          </a:prstGeom>
        </p:spPr>
      </p:pic>
      <p:pic>
        <p:nvPicPr>
          <p:cNvPr id="25" name="Grafik 24" descr="Ein Bild, das Person, haltend, Hand, mithilfe von enthält.&#10;&#10;Automatisch generierte Beschreibung">
            <a:extLst>
              <a:ext uri="{FF2B5EF4-FFF2-40B4-BE49-F238E27FC236}">
                <a16:creationId xmlns:a16="http://schemas.microsoft.com/office/drawing/2014/main" id="{05EEBBC1-2F08-956D-2BF5-557769ABBB4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103" y="6460683"/>
            <a:ext cx="2880000" cy="1919269"/>
          </a:xfrm>
          <a:prstGeom prst="rect">
            <a:avLst/>
          </a:prstGeom>
        </p:spPr>
      </p:pic>
      <p:pic>
        <p:nvPicPr>
          <p:cNvPr id="29" name="Grafik 28" descr="Ein Bild, das Text, Person, haltend, Mobiltelefon enthält.&#10;&#10;Automatisch generierte Beschreibung">
            <a:extLst>
              <a:ext uri="{FF2B5EF4-FFF2-40B4-BE49-F238E27FC236}">
                <a16:creationId xmlns:a16="http://schemas.microsoft.com/office/drawing/2014/main" id="{78F02AC9-9548-17A5-9EA3-94C67BB198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45" y="6460683"/>
            <a:ext cx="2880000" cy="1916328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CC6A5D31-0629-619C-316B-162DC7F8C02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45" y="4538251"/>
            <a:ext cx="2880000" cy="1619091"/>
          </a:xfrm>
          <a:prstGeom prst="rect">
            <a:avLst/>
          </a:prstGeom>
        </p:spPr>
      </p:pic>
      <p:pic>
        <p:nvPicPr>
          <p:cNvPr id="41" name="Grafik 40" descr="Ein Bild, das Text, drinnen, Tastatur, Computer enthält.&#10;&#10;Automatisch generierte Beschreibung">
            <a:extLst>
              <a:ext uri="{FF2B5EF4-FFF2-40B4-BE49-F238E27FC236}">
                <a16:creationId xmlns:a16="http://schemas.microsoft.com/office/drawing/2014/main" id="{B3C8682C-D24B-1E92-25B5-DA654087318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440" y="2129415"/>
            <a:ext cx="2880000" cy="1920000"/>
          </a:xfrm>
          <a:prstGeom prst="rect">
            <a:avLst/>
          </a:prstGeom>
        </p:spPr>
      </p:pic>
      <p:pic>
        <p:nvPicPr>
          <p:cNvPr id="49" name="Grafik 48" descr="Ein Bild, das drinnen, Mikrofon enthält.&#10;&#10;Automatisch generierte Beschreibung">
            <a:extLst>
              <a:ext uri="{FF2B5EF4-FFF2-40B4-BE49-F238E27FC236}">
                <a16:creationId xmlns:a16="http://schemas.microsoft.com/office/drawing/2014/main" id="{4FF4BE37-9517-AF84-A7E5-91A466DE839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440" y="4236747"/>
            <a:ext cx="2880000" cy="1920595"/>
          </a:xfrm>
          <a:prstGeom prst="rect">
            <a:avLst/>
          </a:prstGeom>
        </p:spPr>
      </p:pic>
      <p:pic>
        <p:nvPicPr>
          <p:cNvPr id="53" name="Grafik 52" descr="Ein Bild, das Text, Himmel, draußen, Ebene enthält.&#10;&#10;Automatisch generierte Beschreibung">
            <a:extLst>
              <a:ext uri="{FF2B5EF4-FFF2-40B4-BE49-F238E27FC236}">
                <a16:creationId xmlns:a16="http://schemas.microsoft.com/office/drawing/2014/main" id="{5AE111C9-0F50-3F6B-4E86-E5511004002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2832" y="6460683"/>
            <a:ext cx="1807425" cy="2699699"/>
          </a:xfrm>
          <a:prstGeom prst="rect">
            <a:avLst/>
          </a:prstGeom>
        </p:spPr>
      </p:pic>
      <p:pic>
        <p:nvPicPr>
          <p:cNvPr id="2" name="Grafik 1" descr="Ein Bild, das Text, Papier, Büro, zugemüllt enthält.&#10;&#10;Automatisch generierte Beschreibung">
            <a:extLst>
              <a:ext uri="{FF2B5EF4-FFF2-40B4-BE49-F238E27FC236}">
                <a16:creationId xmlns:a16="http://schemas.microsoft.com/office/drawing/2014/main" id="{BCED1862-CAFA-98D8-3B1C-10019DA9287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344" y="2130187"/>
            <a:ext cx="2880000" cy="1919229"/>
          </a:xfrm>
          <a:prstGeom prst="rect">
            <a:avLst/>
          </a:prstGeom>
        </p:spPr>
      </p:pic>
      <p:pic>
        <p:nvPicPr>
          <p:cNvPr id="4" name="Grafik 3" descr="Ein Bild, das Text enthält.&#10;&#10;Automatisch generierte Beschreibung">
            <a:extLst>
              <a:ext uri="{FF2B5EF4-FFF2-40B4-BE49-F238E27FC236}">
                <a16:creationId xmlns:a16="http://schemas.microsoft.com/office/drawing/2014/main" id="{8DF2460C-3889-2A0C-92E4-1D4839CF09E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681" y="2140532"/>
            <a:ext cx="2880000" cy="1920000"/>
          </a:xfrm>
          <a:prstGeom prst="rect">
            <a:avLst/>
          </a:prstGeom>
        </p:spPr>
      </p:pic>
      <p:pic>
        <p:nvPicPr>
          <p:cNvPr id="6" name="Grafik 5" descr="Ein Bild, das Zubehör, Behälter enthält.&#10;&#10;Automatisch generierte Beschreibung">
            <a:extLst>
              <a:ext uri="{FF2B5EF4-FFF2-40B4-BE49-F238E27FC236}">
                <a16:creationId xmlns:a16="http://schemas.microsoft.com/office/drawing/2014/main" id="{65B2E413-BDD1-D5EB-321F-9D8326BFABAC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103" y="2130186"/>
            <a:ext cx="2880000" cy="1919229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08D48D7C-9F00-8589-AE4D-C37EF71987E8}"/>
              </a:ext>
            </a:extLst>
          </p:cNvPr>
          <p:cNvSpPr txBox="1"/>
          <p:nvPr/>
        </p:nvSpPr>
        <p:spPr>
          <a:xfrm>
            <a:off x="591344" y="9452961"/>
            <a:ext cx="7067227" cy="451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ts val="3000"/>
              </a:lnSpc>
              <a:spcBef>
                <a:spcPts val="2100"/>
              </a:spcBef>
            </a:pPr>
            <a:r>
              <a:rPr lang="de-DE" sz="2200" spc="50" dirty="0">
                <a:latin typeface="Myriad Pro" panose="020B0503030403020204" pitchFamily="34" charset="0"/>
              </a:rPr>
              <a:t>Alle Bilder lizenz- und kostenfrei von </a:t>
            </a:r>
            <a:r>
              <a:rPr lang="de-DE" sz="2200" spc="50" dirty="0" err="1">
                <a:latin typeface="Myriad Pro" panose="020B0503030403020204" pitchFamily="34" charset="0"/>
              </a:rPr>
              <a:t>Pixabay</a:t>
            </a:r>
            <a:endParaRPr lang="de-DE" sz="2200" spc="50" dirty="0">
              <a:latin typeface="Myriad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695223"/>
      </p:ext>
    </p:extLst>
  </p:cSld>
  <p:clrMapOvr>
    <a:masterClrMapping/>
  </p:clrMapOvr>
  <p:transition spd="med">
    <p:pull/>
  </p:transition>
</p:sld>
</file>

<file path=ppt/theme/theme1.xml><?xml version="1.0" encoding="utf-8"?>
<a:theme xmlns:a="http://schemas.openxmlformats.org/drawingml/2006/main" name="Sumbiosis 2022">
  <a:themeElements>
    <a:clrScheme name="Sumbiosis 2022">
      <a:dk1>
        <a:srgbClr val="000000"/>
      </a:dk1>
      <a:lt1>
        <a:srgbClr val="FFFFFF"/>
      </a:lt1>
      <a:dk2>
        <a:srgbClr val="005588"/>
      </a:dk2>
      <a:lt2>
        <a:srgbClr val="E7E6E6"/>
      </a:lt2>
      <a:accent1>
        <a:srgbClr val="006AAA"/>
      </a:accent1>
      <a:accent2>
        <a:srgbClr val="004066"/>
      </a:accent2>
      <a:accent3>
        <a:srgbClr val="A5A5A5"/>
      </a:accent3>
      <a:accent4>
        <a:srgbClr val="B7AC27"/>
      </a:accent4>
      <a:accent5>
        <a:srgbClr val="FBE600"/>
      </a:accent5>
      <a:accent6>
        <a:srgbClr val="FE0100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l">
          <a:lnSpc>
            <a:spcPts val="3000"/>
          </a:lnSpc>
          <a:spcBef>
            <a:spcPts val="2100"/>
          </a:spcBef>
          <a:defRPr sz="2200" spc="50" dirty="0" err="1" smtClean="0">
            <a:latin typeface="Myriad Pro" panose="020B0503030403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umbiosis" id="{F05F593F-313E-2B4F-B61B-058F9E6CCBD5}" vid="{81B7D999-2FEF-B24A-89D0-C16380CB5B37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">
      <a:majorFont>
        <a:latin typeface="Helvetica"/>
        <a:ea typeface="Helvetica"/>
        <a:cs typeface="Helvetica"/>
      </a:majorFont>
      <a:minorFont>
        <a:latin typeface="Myriad Pro Semibold"/>
        <a:ea typeface="Myriad Pro Semibold"/>
        <a:cs typeface="Myriad Pro Semibold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69A5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ctr" defTabSz="457200" rtl="0" fontAlgn="auto" latinLnBrk="0" hangingPunct="0">
          <a:lnSpc>
            <a:spcPts val="28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000" b="0" i="0" u="none" strike="noStrike" cap="none" spc="39" normalizeH="0" baseline="0">
            <a:ln>
              <a:noFill/>
            </a:ln>
            <a:solidFill>
              <a:srgbClr val="FFFFFF"/>
            </a:solidFill>
            <a:effectLst/>
            <a:uFillTx/>
            <a:latin typeface="Myriad Pro"/>
            <a:ea typeface="Myriad Pro"/>
            <a:cs typeface="Myriad Pro"/>
            <a:sym typeface="Myriad Pr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42</Words>
  <Application>Microsoft Macintosh PowerPoint</Application>
  <PresentationFormat>Benutzerdefiniert</PresentationFormat>
  <Paragraphs>6</Paragraphs>
  <Slides>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8" baseType="lpstr">
      <vt:lpstr>Arial</vt:lpstr>
      <vt:lpstr>Calibri</vt:lpstr>
      <vt:lpstr>Myriad Pro</vt:lpstr>
      <vt:lpstr>Myriad Pro Light</vt:lpstr>
      <vt:lpstr>Systemschrift Normal</vt:lpstr>
      <vt:lpstr>Sumbiosis 2022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cp:lastModifiedBy>Peter Korthals</cp:lastModifiedBy>
  <cp:revision>30</cp:revision>
  <dcterms:modified xsi:type="dcterms:W3CDTF">2022-11-23T13:28:31Z</dcterms:modified>
</cp:coreProperties>
</file>